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3.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4.xml" ContentType="application/vnd.openxmlformats-officedocument.theme+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5.xml" ContentType="application/vnd.openxmlformats-officedocument.theme+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theme/theme6.xml" ContentType="application/vnd.openxmlformats-officedocument.theme+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theme/theme7.xml" ContentType="application/vnd.openxmlformats-officedocument.theme+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1" r:id="rId6"/>
    <p:sldMasterId id="2147484365" r:id="rId7"/>
    <p:sldMasterId id="2147484405" r:id="rId8"/>
    <p:sldMasterId id="2147484441" r:id="rId9"/>
    <p:sldMasterId id="2147484474" r:id="rId10"/>
    <p:sldMasterId id="2147484495" r:id="rId11"/>
  </p:sldMasterIdLst>
  <p:notesMasterIdLst>
    <p:notesMasterId r:id="rId26"/>
  </p:notesMasterIdLst>
  <p:handoutMasterIdLst>
    <p:handoutMasterId r:id="rId27"/>
  </p:handoutMasterIdLst>
  <p:sldIdLst>
    <p:sldId id="257" r:id="rId12"/>
    <p:sldId id="313" r:id="rId13"/>
    <p:sldId id="310" r:id="rId14"/>
    <p:sldId id="283" r:id="rId15"/>
    <p:sldId id="284" r:id="rId16"/>
    <p:sldId id="311" r:id="rId17"/>
    <p:sldId id="305" r:id="rId18"/>
    <p:sldId id="306" r:id="rId19"/>
    <p:sldId id="307" r:id="rId20"/>
    <p:sldId id="317" r:id="rId21"/>
    <p:sldId id="312" r:id="rId22"/>
    <p:sldId id="315" r:id="rId23"/>
    <p:sldId id="261" r:id="rId24"/>
    <p:sldId id="316" r:id="rId2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Ed Blankenship" initials="EB" lastIdx="4"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107C10"/>
    <a:srgbClr val="000000"/>
    <a:srgbClr val="323232"/>
    <a:srgbClr val="5C2D91"/>
    <a:srgbClr val="32145A"/>
    <a:srgbClr val="00BCF2"/>
    <a:srgbClr val="002050"/>
    <a:srgbClr val="D63F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0" autoAdjust="0"/>
    <p:restoredTop sz="95780" autoAdjust="0"/>
  </p:normalViewPr>
  <p:slideViewPr>
    <p:cSldViewPr>
      <p:cViewPr varScale="1">
        <p:scale>
          <a:sx n="84" d="100"/>
          <a:sy n="84" d="100"/>
        </p:scale>
        <p:origin x="-112" y="296"/>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33" d="100"/>
        <a:sy n="33" d="100"/>
      </p:scale>
      <p:origin x="0" y="0"/>
    </p:cViewPr>
  </p:sorterViewPr>
  <p:notesViewPr>
    <p:cSldViewPr showGuides="1">
      <p:cViewPr>
        <p:scale>
          <a:sx n="100" d="100"/>
          <a:sy n="100"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0.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commentAuthors" Target="commentAuthor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4/13/2016 6:27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hdphoto5.wdp>
</file>

<file path=ppt/media/image10.jpg>
</file>

<file path=ppt/media/image11.png>
</file>

<file path=ppt/media/image12.jpg>
</file>

<file path=ppt/media/image13.png>
</file>

<file path=ppt/media/image14.png>
</file>

<file path=ppt/media/image15.png>
</file>

<file path=ppt/media/image16.jpeg>
</file>

<file path=ppt/media/image17.png>
</file>

<file path=ppt/media/image18.png>
</file>

<file path=ppt/media/image19.jpg>
</file>

<file path=ppt/media/image2.png>
</file>

<file path=ppt/media/image20.jp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8.png>
</file>

<file path=ppt/media/image49.jpg>
</file>

<file path=ppt/media/image5.png>
</file>

<file path=ppt/media/image50.png>
</file>

<file path=ppt/media/image51.jpg>
</file>

<file path=ppt/media/image57.png>
</file>

<file path=ppt/media/image58.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4/13/2016 6:27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4/13/2016 6:27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1426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4/13/2016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3275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4/13/2016</a:t>
            </a:fld>
            <a:endParaRPr kumimoji="0" lang="en-US" sz="1800" b="0" i="0" u="none" strike="noStrike" kern="0" cap="none" spc="0" normalizeH="0" baseline="0" noProof="0" dirty="0">
              <a:ln>
                <a:noFill/>
              </a:ln>
              <a:solidFill>
                <a:prstClr val="black"/>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98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85800"/>
            <a:ext cx="6094413" cy="3429000"/>
          </a:xfrm>
        </p:spPr>
      </p:sp>
      <p:sp>
        <p:nvSpPr>
          <p:cNvPr id="3" name="Notes Placeholder 2"/>
          <p:cNvSpPr>
            <a:spLocks noGrp="1"/>
          </p:cNvSpPr>
          <p:nvPr>
            <p:ph type="body" idx="1"/>
          </p:nvPr>
        </p:nvSpPr>
        <p:spPr>
          <a:xfrm>
            <a:off x="685800" y="4343400"/>
            <a:ext cx="5486400" cy="4114800"/>
          </a:xfrm>
          <a:prstGeom prst="rect">
            <a:avLst/>
          </a:prstGeom>
        </p:spPr>
        <p:txBody>
          <a:bodyPr lIns="91435" tIns="45718" rIns="91435" bIns="45718">
            <a:normAutofit/>
          </a:bodyPr>
          <a:lstStyle/>
          <a:p>
            <a:pPr defTabSz="899537" eaLnBrk="0" fontAlgn="base" hangingPunct="0">
              <a:spcBef>
                <a:spcPct val="30000"/>
              </a:spcBef>
              <a:spcAft>
                <a:spcPct val="0"/>
              </a:spcAf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C6046F2-BA28-443A-BCA1-CB489DA56F3A}" type="slidenum">
              <a:rPr kumimoji="0" lang="en-US" sz="1800" b="0" i="0" u="none" strike="noStrike" kern="0" cap="none" spc="0" normalizeH="0" baseline="0" noProof="0" smtClean="0">
                <a:ln>
                  <a:noFill/>
                </a:ln>
                <a:solidFill>
                  <a:prstClr val="black"/>
                </a:solidFill>
                <a:effectLst/>
                <a:uLnTx/>
                <a:uFillTx/>
                <a:latin typeface="Arial"/>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prstClr val="black"/>
              </a:solidFill>
              <a:effectLst/>
              <a:uLnTx/>
              <a:uFillTx/>
              <a:latin typeface="Arial"/>
            </a:endParaRPr>
          </a:p>
        </p:txBody>
      </p:sp>
    </p:spTree>
    <p:extLst>
      <p:ext uri="{BB962C8B-B14F-4D97-AF65-F5344CB8AC3E}">
        <p14:creationId xmlns:p14="http://schemas.microsoft.com/office/powerpoint/2010/main" val="1956489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S4 Solution Specialist Sales Summit</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4/13/2016 6:27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341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4/13/2016</a:t>
            </a:fld>
            <a:endParaRPr kumimoji="0" lang="en-US" sz="1800" b="0" i="0" u="none" strike="noStrike" kern="0" cap="none" spc="0" normalizeH="0" baseline="0" noProof="0" dirty="0">
              <a:ln>
                <a:noFill/>
              </a:ln>
              <a:solidFill>
                <a:prstClr val="black"/>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3749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4/13/2016</a:t>
            </a:fld>
            <a:endParaRPr kumimoji="0" lang="en-US" sz="1800" b="0" i="0" u="none" strike="noStrike" kern="0" cap="none" spc="0" normalizeH="0" baseline="0" noProof="0" dirty="0">
              <a:ln>
                <a:noFill/>
              </a:ln>
              <a:solidFill>
                <a:prstClr val="black"/>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217059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4/13/2016</a:t>
            </a:fld>
            <a:endParaRPr kumimoji="0" lang="en-US" sz="1800" b="0" i="0" u="none" strike="noStrike" kern="0" cap="none" spc="0" normalizeH="0" baseline="0" noProof="0" dirty="0">
              <a:ln>
                <a:noFill/>
              </a:ln>
              <a:solidFill>
                <a:prstClr val="black"/>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34762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4/13/2016 6:27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918451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10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5.xml"/><Relationship Id="rId4" Type="http://schemas.openxmlformats.org/officeDocument/2006/relationships/image" Target="../media/image8.png"/></Relationships>
</file>

<file path=ppt/slideLayouts/_rels/slideLayout1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5.xml"/><Relationship Id="rId4" Type="http://schemas.openxmlformats.org/officeDocument/2006/relationships/image" Target="../media/image8.png"/></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6.xml"/><Relationship Id="rId4" Type="http://schemas.openxmlformats.org/officeDocument/2006/relationships/image" Target="../media/image11.png"/></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jpg"/><Relationship Id="rId1" Type="http://schemas.openxmlformats.org/officeDocument/2006/relationships/slideMaster" Target="../slideMasters/slideMaster6.xml"/><Relationship Id="rId4" Type="http://schemas.openxmlformats.org/officeDocument/2006/relationships/image" Target="../media/image11.png"/></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7.png"/></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6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9" name="Rectangle 8"/>
          <p:cNvSpPr/>
          <p:nvPr userDrawn="1"/>
        </p:nvSpPr>
        <p:spPr bwMode="auto">
          <a:xfrm>
            <a:off x="-1" y="0"/>
            <a:ext cx="12420997" cy="6994525"/>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7200" y="6220740"/>
            <a:ext cx="1371600" cy="293816"/>
          </a:xfrm>
          <a:prstGeom prst="rect">
            <a:avLst/>
          </a:prstGeom>
        </p:spPr>
      </p:pic>
    </p:spTree>
    <p:extLst>
      <p:ext uri="{BB962C8B-B14F-4D97-AF65-F5344CB8AC3E}">
        <p14:creationId xmlns:p14="http://schemas.microsoft.com/office/powerpoint/2010/main" val="1851027313"/>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losing Logo Slide (2)">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7" name="Rectangle 6"/>
          <p:cNvSpPr/>
          <p:nvPr userDrawn="1"/>
        </p:nvSpPr>
        <p:spPr bwMode="auto">
          <a:xfrm>
            <a:off x="-1" y="0"/>
            <a:ext cx="12420997" cy="6994525"/>
          </a:xfrm>
          <a:prstGeom prst="rect">
            <a:avLst/>
          </a:prstGeom>
          <a:solidFill>
            <a:srgbClr val="502784">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5612" y="6207230"/>
            <a:ext cx="1371600" cy="293816"/>
          </a:xfrm>
          <a:prstGeom prst="rect">
            <a:avLst/>
          </a:prstGeom>
        </p:spPr>
      </p:pic>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7200" y="6220740"/>
            <a:ext cx="1371600" cy="293816"/>
          </a:xfrm>
          <a:prstGeom prst="rect">
            <a:avLst/>
          </a:prstGeom>
        </p:spPr>
      </p:pic>
    </p:spTree>
    <p:extLst>
      <p:ext uri="{BB962C8B-B14F-4D97-AF65-F5344CB8AC3E}">
        <p14:creationId xmlns:p14="http://schemas.microsoft.com/office/powerpoint/2010/main" val="379012351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3)">
    <p:bg>
      <p:bgPr>
        <a:solidFill>
          <a:srgbClr val="5C2D9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65849" y="3145046"/>
            <a:ext cx="3284727" cy="704435"/>
          </a:xfrm>
          <a:prstGeom prst="rect">
            <a:avLst/>
          </a:prstGeom>
        </p:spPr>
      </p:pic>
      <p:sp>
        <p:nvSpPr>
          <p:cNvPr id="6" name="Text Box 3"/>
          <p:cNvSpPr txBox="1">
            <a:spLocks noChangeArrowheads="1"/>
          </p:cNvSpPr>
          <p:nvPr userDrawn="1"/>
        </p:nvSpPr>
        <p:spPr bwMode="blackWhite">
          <a:xfrm>
            <a:off x="274640" y="6292889"/>
            <a:ext cx="11856403" cy="403187"/>
          </a:xfrm>
          <a:prstGeom prst="rect">
            <a:avLst/>
          </a:prstGeom>
          <a:noFill/>
          <a:ln w="12700">
            <a:noFill/>
            <a:miter lim="800000"/>
            <a:headEnd type="none" w="sm" len="sm"/>
            <a:tailEnd type="none" w="sm" len="sm"/>
          </a:ln>
          <a:effectLst/>
        </p:spPr>
        <p:txBody>
          <a:bodyPr vert="horz" wrap="square" lIns="182672" tIns="146138" rIns="182672" bIns="146138" numCol="1" anchor="t" anchorCtr="0" compatLnSpc="1">
            <a:prstTxWarp prst="textNoShape">
              <a:avLst/>
            </a:prstTxWarp>
            <a:spAutoFit/>
          </a:bodyPr>
          <a:lstStyle/>
          <a:p>
            <a:pPr defTabSz="931264" eaLnBrk="0" hangingPunct="0"/>
            <a:r>
              <a:rPr lang="en-US" sz="699" dirty="0">
                <a:solidFill>
                  <a:schemeClr val="tx1"/>
                </a:solidFill>
                <a:cs typeface="Segoe UI" pitchFamily="34" charset="0"/>
              </a:rPr>
              <a:t>© 2015 Microsoft Corporation. All rights reserved. </a:t>
            </a:r>
          </a:p>
        </p:txBody>
      </p:sp>
    </p:spTree>
    <p:extLst>
      <p:ext uri="{BB962C8B-B14F-4D97-AF65-F5344CB8AC3E}">
        <p14:creationId xmlns:p14="http://schemas.microsoft.com/office/powerpoint/2010/main" val="2474424138"/>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losing Logo Slide (4)">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0" y="6292889"/>
            <a:ext cx="11856403" cy="403187"/>
          </a:xfrm>
          <a:prstGeom prst="rect">
            <a:avLst/>
          </a:prstGeom>
          <a:noFill/>
          <a:ln w="12700">
            <a:noFill/>
            <a:miter lim="800000"/>
            <a:headEnd type="none" w="sm" len="sm"/>
            <a:tailEnd type="none" w="sm" len="sm"/>
          </a:ln>
          <a:effectLst/>
        </p:spPr>
        <p:txBody>
          <a:bodyPr vert="horz" wrap="square" lIns="182672" tIns="146138" rIns="182672" bIns="146138" numCol="1" anchor="t" anchorCtr="0" compatLnSpc="1">
            <a:prstTxWarp prst="textNoShape">
              <a:avLst/>
            </a:prstTxWarp>
            <a:spAutoFit/>
          </a:bodyPr>
          <a:lstStyle/>
          <a:p>
            <a:pPr defTabSz="931264" eaLnBrk="0" hangingPunct="0"/>
            <a:r>
              <a:rPr lang="en-US" sz="699" dirty="0">
                <a:solidFill>
                  <a:srgbClr val="505050"/>
                </a:soli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1313254538"/>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peaker Notes">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510095"/>
          </a:xfrm>
          <a:prstGeom prst="rect">
            <a:avLst/>
          </a:prstGeom>
        </p:spPr>
        <p:txBody>
          <a:bodyPr/>
          <a:lstStyle>
            <a:lvl1pPr marL="290191" indent="-290191">
              <a:buClr>
                <a:schemeClr val="tx1"/>
              </a:buClr>
              <a:buSzPct val="90000"/>
              <a:buFont typeface="Wingdings" panose="05000000000000000000" pitchFamily="2" charset="2"/>
              <a:buChar char="§"/>
              <a:defRPr sz="3595">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0868" indent="-280678">
              <a:buClr>
                <a:schemeClr val="tx1"/>
              </a:buClr>
              <a:buSzPct val="90000"/>
              <a:buFont typeface="Wingdings" panose="05000000000000000000" pitchFamily="2" charset="2"/>
              <a:buChar char="§"/>
              <a:defRPr sz="319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059" indent="-290191">
              <a:buClr>
                <a:schemeClr val="tx1"/>
              </a:buClr>
              <a:buSzPct val="90000"/>
              <a:buFont typeface="Wingdings" panose="05000000000000000000" pitchFamily="2" charset="2"/>
              <a:buChar char="§"/>
              <a:defRPr sz="2797">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89407" indent="-228347">
              <a:buClr>
                <a:schemeClr val="tx1"/>
              </a:buClr>
              <a:buSzPct val="90000"/>
              <a:buFont typeface="Wingdings" panose="05000000000000000000" pitchFamily="2" charset="2"/>
              <a:buChar char="§"/>
              <a:defRPr sz="239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7753" indent="-228347">
              <a:buClr>
                <a:schemeClr val="tx1"/>
              </a:buClr>
              <a:buSzPct val="90000"/>
              <a:buFont typeface="Wingdings" panose="05000000000000000000" pitchFamily="2" charset="2"/>
              <a:buChar char="§"/>
              <a:defRPr sz="1998">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sz="4800">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345512030"/>
      </p:ext>
    </p:extLst>
  </p:cSld>
  <p:clrMapOvr>
    <a:overrideClrMapping bg1="dk1" tx1="lt1" bg2="dk2" tx2="lt2" accent1="accent1" accent2="accent2" accent3="accent3" accent4="accent4" accent5="accent5" accent6="accent6" hlink="hlink" folHlink="folHlink"/>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2)">
    <p:bg bwMode="auto">
      <p:bgPr>
        <a:solidFill>
          <a:srgbClr val="5C2D91"/>
        </a:solidFill>
        <a:effectLst/>
      </p:bgPr>
    </p:bg>
    <p:spTree>
      <p:nvGrpSpPr>
        <p:cNvPr id="1" name=""/>
        <p:cNvGrpSpPr/>
        <p:nvPr/>
      </p:nvGrpSpPr>
      <p:grpSpPr>
        <a:xfrm>
          <a:off x="0" y="0"/>
          <a:ext cx="0" cy="0"/>
          <a:chOff x="0" y="0"/>
          <a:chExt cx="0" cy="0"/>
        </a:xfrm>
      </p:grpSpPr>
      <p:pic>
        <p:nvPicPr>
          <p:cNvPr id="10"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5612" y="6207230"/>
            <a:ext cx="1371600" cy="293816"/>
          </a:xfrm>
          <a:prstGeom prst="rect">
            <a:avLst/>
          </a:prstGeom>
        </p:spPr>
      </p:pic>
      <p:sp>
        <p:nvSpPr>
          <p:cNvPr id="14" name="Text Placeholder 4"/>
          <p:cNvSpPr>
            <a:spLocks noGrp="1"/>
          </p:cNvSpPr>
          <p:nvPr>
            <p:ph type="body" sz="quarter" idx="13" hasCustomPrompt="1"/>
          </p:nvPr>
        </p:nvSpPr>
        <p:spPr>
          <a:xfrm>
            <a:off x="246062" y="3982826"/>
            <a:ext cx="7632700" cy="1183205"/>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a:p>
            <a:pPr lvl="0"/>
            <a:r>
              <a:rPr lang="en-US" dirty="0"/>
              <a:t>Title</a:t>
            </a:r>
          </a:p>
        </p:txBody>
      </p:sp>
      <p:sp>
        <p:nvSpPr>
          <p:cNvPr id="17" name="Text Placeholder 4"/>
          <p:cNvSpPr>
            <a:spLocks noGrp="1"/>
          </p:cNvSpPr>
          <p:nvPr>
            <p:ph type="body" sz="quarter" idx="14" hasCustomPrompt="1"/>
          </p:nvPr>
        </p:nvSpPr>
        <p:spPr>
          <a:xfrm>
            <a:off x="207963" y="2864380"/>
            <a:ext cx="7619999"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Presentation Name</a:t>
            </a:r>
          </a:p>
        </p:txBody>
      </p:sp>
    </p:spTree>
    <p:extLst>
      <p:ext uri="{BB962C8B-B14F-4D97-AF65-F5344CB8AC3E}">
        <p14:creationId xmlns:p14="http://schemas.microsoft.com/office/powerpoint/2010/main" val="1310763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4" orient="horz" pos="4401">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1)">
    <p:spTree>
      <p:nvGrpSpPr>
        <p:cNvPr id="1" name=""/>
        <p:cNvGrpSpPr/>
        <p:nvPr/>
      </p:nvGrpSpPr>
      <p:grpSpPr>
        <a:xfrm>
          <a:off x="0" y="0"/>
          <a:ext cx="0" cy="0"/>
          <a:chOff x="0" y="0"/>
          <a:chExt cx="0" cy="0"/>
        </a:xfrm>
      </p:grpSpPr>
      <p:sp>
        <p:nvSpPr>
          <p:cNvPr id="7"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solidFill>
                  <a:schemeClr val="bg1"/>
                </a:solidFill>
                <a:latin typeface="+mj-lt"/>
              </a:defRPr>
            </a:lvl1pPr>
          </a:lstStyle>
          <a:p>
            <a:pPr lvl="0"/>
            <a:r>
              <a:rPr lang="en-US" dirty="0"/>
              <a:t>Section Title</a:t>
            </a:r>
          </a:p>
        </p:txBody>
      </p:sp>
    </p:spTree>
    <p:extLst>
      <p:ext uri="{BB962C8B-B14F-4D97-AF65-F5344CB8AC3E}">
        <p14:creationId xmlns:p14="http://schemas.microsoft.com/office/powerpoint/2010/main" val="35816036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1">
          <p15:clr>
            <a:srgbClr val="C35E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682A7A"/>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473949534"/>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rgbClr val="5C2D9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191480943"/>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Title (5)">
    <p:bg>
      <p:bgPr>
        <a:solidFill>
          <a:srgbClr val="0078D7"/>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153590005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6)">
    <p:bg>
      <p:bgPr>
        <a:solidFill>
          <a:schemeClr val="accent4"/>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44956396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amp; Non-Bulleted Text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bg1"/>
                </a:solidFill>
              </a:defRPr>
            </a:lvl1pPr>
            <a:lvl2pPr marL="28543" indent="0">
              <a:buNone/>
              <a:defRPr sz="1998"/>
            </a:lvl2pPr>
            <a:lvl3pPr marL="223590" indent="0">
              <a:buNone/>
              <a:defRPr sz="1998"/>
            </a:lvl3pPr>
            <a:lvl4pPr marL="475723" indent="0">
              <a:buNone/>
              <a:defRPr sz="1798"/>
            </a:lvl4pPr>
            <a:lvl5pPr marL="738957" indent="0">
              <a:buNone/>
              <a:defRPr sz="1798"/>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7315448"/>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mp;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3008399"/>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1193444"/>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254369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9558540"/>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Column Non-Bulleted Text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35871098"/>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wo Column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4775583"/>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wo Column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08555270"/>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wo Column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8996882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wo Column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33578344"/>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50% One Column Non-Bulleted Text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41" y="295277"/>
            <a:ext cx="5486401" cy="1523681"/>
          </a:xfrm>
        </p:spPr>
        <p:txBody>
          <a:bodyPr/>
          <a:lstStyle>
            <a:lvl1pPr>
              <a:defRPr sz="4800"/>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92497711"/>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50% One Column Non-Bulleted Text (2)">
    <p:bg>
      <p:bgPr>
        <a:solidFill>
          <a:schemeClr val="tx2"/>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1" y="0"/>
            <a:ext cx="6220800" cy="6994525"/>
          </a:xfrm>
          <a:prstGeom prst="rect">
            <a:avLst/>
          </a:prstGeom>
          <a:solidFill>
            <a:srgbClr val="682A7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5"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6"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948321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0% One Column Non-Bulleted Text (3)">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3869018"/>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50% One Column Non-Bulleted Text (4)">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03740025"/>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50% One Column Non-Bulleted Text (5)">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8"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9"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13252796"/>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Quote Layout (1)">
    <p:bg>
      <p:bgPr>
        <a:solidFill>
          <a:schemeClr val="tx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616676947"/>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Quote Layout (2)">
    <p:bg>
      <p:bgPr>
        <a:solidFill>
          <a:srgbClr val="682A7A"/>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4264360866"/>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Quote Layout (3)">
    <p:bg>
      <p:bgPr>
        <a:solidFill>
          <a:srgbClr val="5C2D9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755302744"/>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Quote Layout (4)">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06746676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Quote Layout (5)">
    <p:bg>
      <p:bgPr>
        <a:solidFill>
          <a:schemeClr val="accent4"/>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966971481"/>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682A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5833926"/>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3194802"/>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2018137"/>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Accent Color (4)">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174934"/>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Closing Logo Slid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9" name="Rectangle 8"/>
          <p:cNvSpPr/>
          <p:nvPr userDrawn="1"/>
        </p:nvSpPr>
        <p:spPr bwMode="auto">
          <a:xfrm>
            <a:off x="-1" y="0"/>
            <a:ext cx="12420997" cy="6994525"/>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7200" y="6220740"/>
            <a:ext cx="1371600" cy="293816"/>
          </a:xfrm>
          <a:prstGeom prst="rect">
            <a:avLst/>
          </a:prstGeom>
        </p:spPr>
      </p:pic>
    </p:spTree>
    <p:extLst>
      <p:ext uri="{BB962C8B-B14F-4D97-AF65-F5344CB8AC3E}">
        <p14:creationId xmlns:p14="http://schemas.microsoft.com/office/powerpoint/2010/main" val="13551292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1">
          <p15:clr>
            <a:srgbClr val="C35EA4"/>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losing Logo Slide (2)">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7" name="Rectangle 6"/>
          <p:cNvSpPr/>
          <p:nvPr userDrawn="1"/>
        </p:nvSpPr>
        <p:spPr bwMode="auto">
          <a:xfrm>
            <a:off x="-1" y="0"/>
            <a:ext cx="12420997" cy="6994525"/>
          </a:xfrm>
          <a:prstGeom prst="rect">
            <a:avLst/>
          </a:prstGeom>
          <a:solidFill>
            <a:srgbClr val="502784">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5612" y="6207230"/>
            <a:ext cx="1371600" cy="293816"/>
          </a:xfrm>
          <a:prstGeom prst="rect">
            <a:avLst/>
          </a:prstGeom>
        </p:spPr>
      </p:pic>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7200" y="6220740"/>
            <a:ext cx="1371600" cy="293816"/>
          </a:xfrm>
          <a:prstGeom prst="rect">
            <a:avLst/>
          </a:prstGeom>
        </p:spPr>
      </p:pic>
    </p:spTree>
    <p:extLst>
      <p:ext uri="{BB962C8B-B14F-4D97-AF65-F5344CB8AC3E}">
        <p14:creationId xmlns:p14="http://schemas.microsoft.com/office/powerpoint/2010/main" val="166548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Closing Logo Slide (3)">
    <p:bg>
      <p:bgPr>
        <a:solidFill>
          <a:srgbClr val="5C2D9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65849" y="3145046"/>
            <a:ext cx="3284727" cy="704435"/>
          </a:xfrm>
          <a:prstGeom prst="rect">
            <a:avLst/>
          </a:prstGeom>
        </p:spPr>
      </p:pic>
      <p:sp>
        <p:nvSpPr>
          <p:cNvPr id="6" name="Text Box 3"/>
          <p:cNvSpPr txBox="1">
            <a:spLocks noChangeArrowheads="1"/>
          </p:cNvSpPr>
          <p:nvPr userDrawn="1"/>
        </p:nvSpPr>
        <p:spPr bwMode="blackWhite">
          <a:xfrm>
            <a:off x="274640" y="6292889"/>
            <a:ext cx="11856403" cy="403187"/>
          </a:xfrm>
          <a:prstGeom prst="rect">
            <a:avLst/>
          </a:prstGeom>
          <a:noFill/>
          <a:ln w="12700">
            <a:noFill/>
            <a:miter lim="800000"/>
            <a:headEnd type="none" w="sm" len="sm"/>
            <a:tailEnd type="none" w="sm" len="sm"/>
          </a:ln>
          <a:effectLst/>
        </p:spPr>
        <p:txBody>
          <a:bodyPr vert="horz" wrap="square" lIns="182672" tIns="146138" rIns="182672" bIns="146138" numCol="1" anchor="t" anchorCtr="0" compatLnSpc="1">
            <a:prstTxWarp prst="textNoShape">
              <a:avLst/>
            </a:prstTxWarp>
            <a:spAutoFit/>
          </a:bodyPr>
          <a:lstStyle/>
          <a:p>
            <a:pPr defTabSz="931264" eaLnBrk="0" hangingPunct="0"/>
            <a:r>
              <a:rPr lang="en-US" sz="699" dirty="0">
                <a:solidFill>
                  <a:schemeClr val="tx1"/>
                </a:solidFill>
                <a:cs typeface="Segoe UI" pitchFamily="34" charset="0"/>
              </a:rPr>
              <a:t>© 2015 Microsoft Corporation. All rights reserved. </a:t>
            </a:r>
          </a:p>
        </p:txBody>
      </p:sp>
    </p:spTree>
    <p:extLst>
      <p:ext uri="{BB962C8B-B14F-4D97-AF65-F5344CB8AC3E}">
        <p14:creationId xmlns:p14="http://schemas.microsoft.com/office/powerpoint/2010/main" val="1528692461"/>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Closing Logo Slide (4)">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0" y="6292889"/>
            <a:ext cx="11856403" cy="403187"/>
          </a:xfrm>
          <a:prstGeom prst="rect">
            <a:avLst/>
          </a:prstGeom>
          <a:noFill/>
          <a:ln w="12700">
            <a:noFill/>
            <a:miter lim="800000"/>
            <a:headEnd type="none" w="sm" len="sm"/>
            <a:tailEnd type="none" w="sm" len="sm"/>
          </a:ln>
          <a:effectLst/>
        </p:spPr>
        <p:txBody>
          <a:bodyPr vert="horz" wrap="square" lIns="182672" tIns="146138" rIns="182672" bIns="146138" numCol="1" anchor="t" anchorCtr="0" compatLnSpc="1">
            <a:prstTxWarp prst="textNoShape">
              <a:avLst/>
            </a:prstTxWarp>
            <a:spAutoFit/>
          </a:bodyPr>
          <a:lstStyle/>
          <a:p>
            <a:pPr defTabSz="931264" eaLnBrk="0" hangingPunct="0"/>
            <a:r>
              <a:rPr lang="en-US" sz="699" dirty="0">
                <a:solidFill>
                  <a:srgbClr val="505050"/>
                </a:soli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3831747568"/>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bwMode="white">
          <a:xfrm>
            <a:off x="274638" y="1212851"/>
            <a:ext cx="11887200" cy="2443746"/>
          </a:xfrm>
          <a:prstGeom prst="rect">
            <a:avLst/>
          </a:prstGeom>
        </p:spPr>
        <p:txBody>
          <a:bodyPr/>
          <a:lstStyle>
            <a:lvl1pPr marL="290193" indent="-290193">
              <a:buClr>
                <a:schemeClr val="tx1"/>
              </a:buClr>
              <a:buSzPct val="90000"/>
              <a:buFont typeface="Arial" pitchFamily="34" charset="0"/>
              <a:buChar char="•"/>
              <a:defRPr sz="359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0871" indent="-280679">
              <a:buClr>
                <a:schemeClr val="tx1"/>
              </a:buClr>
              <a:buSzPct val="90000"/>
              <a:buFont typeface="Arial" pitchFamily="34" charset="0"/>
              <a:buChar char="•"/>
              <a:defRPr sz="319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065" indent="-290193">
              <a:buClr>
                <a:schemeClr val="tx1"/>
              </a:buClr>
              <a:buSzPct val="90000"/>
              <a:buFont typeface="Arial" pitchFamily="34" charset="0"/>
              <a:buChar char="•"/>
              <a:defRPr sz="2797">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89413" indent="-228349">
              <a:buClr>
                <a:schemeClr val="tx1"/>
              </a:buClr>
              <a:buSzPct val="90000"/>
              <a:buFont typeface="Arial" pitchFamily="34" charset="0"/>
              <a:buChar char="•"/>
              <a:defRPr sz="239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7762" indent="-228349">
              <a:buClr>
                <a:schemeClr val="tx1"/>
              </a:buClr>
              <a:buSzPct val="90000"/>
              <a:buFont typeface="Arial" pitchFamily="34" charset="0"/>
              <a:buChar char="•"/>
              <a:defRPr sz="1998">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363077"/>
            <a:ext cx="12436476" cy="631450"/>
          </a:xfrm>
          <a:prstGeom prst="rect">
            <a:avLst/>
          </a:prstGeom>
          <a:solidFill>
            <a:srgbClr val="FFFF99"/>
          </a:solidFill>
        </p:spPr>
        <p:txBody>
          <a:bodyPr lIns="155457" tIns="77729" rIns="155457" bIns="77729" anchor="b" anchorCtr="0">
            <a:noAutofit/>
          </a:bodyPr>
          <a:lstStyle>
            <a:lvl1pPr algn="r">
              <a:buFont typeface="Arial" pitchFamily="34" charset="0"/>
              <a:buNone/>
              <a:defRPr sz="3696"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Click to edit Master text styles</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9475167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6" name="TechEd 2014 logo whit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58190" y="448802"/>
            <a:ext cx="2965328" cy="1283012"/>
          </a:xfrm>
          <a:prstGeom prst="rect">
            <a:avLst/>
          </a:prstGeom>
        </p:spPr>
      </p:pic>
    </p:spTree>
    <p:extLst>
      <p:ext uri="{BB962C8B-B14F-4D97-AF65-F5344CB8AC3E}">
        <p14:creationId xmlns:p14="http://schemas.microsoft.com/office/powerpoint/2010/main" val="3758112649"/>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0" y="1028"/>
            <a:ext cx="12436474" cy="6992469"/>
          </a:xfrm>
          <a:prstGeom prst="rect">
            <a:avLst/>
          </a:prstGeom>
        </p:spPr>
      </p:pic>
      <p:sp>
        <p:nvSpPr>
          <p:cNvPr id="14" name="Dark gradation bottom"/>
          <p:cNvSpPr/>
          <p:nvPr userDrawn="1"/>
        </p:nvSpPr>
        <p:spPr bwMode="gray">
          <a:xfrm flipV="1">
            <a:off x="0" y="-4"/>
            <a:ext cx="12446758" cy="6994525"/>
          </a:xfrm>
          <a:prstGeom prst="rect">
            <a:avLst/>
          </a:prstGeom>
          <a:gradFill flip="none" rotWithShape="1">
            <a:gsLst>
              <a:gs pos="0">
                <a:srgbClr val="000000">
                  <a:alpha val="73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Dark gradation top"/>
          <p:cNvSpPr/>
          <p:nvPr userDrawn="1"/>
        </p:nvSpPr>
        <p:spPr bwMode="gray">
          <a:xfrm>
            <a:off x="0" y="-1028"/>
            <a:ext cx="12446757" cy="6994525"/>
          </a:xfrm>
          <a:prstGeom prst="rect">
            <a:avLst/>
          </a:prstGeom>
          <a:gradFill flip="none" rotWithShape="1">
            <a:gsLst>
              <a:gs pos="0">
                <a:srgbClr val="000000">
                  <a:alpha val="5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userDrawn="1"/>
        </p:nvSpPr>
        <p:spPr bwMode="gray">
          <a:xfrm>
            <a:off x="274638" y="2125663"/>
            <a:ext cx="6400800"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1"/>
            <a:ext cx="6402388"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400800"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pic>
        <p:nvPicPr>
          <p:cNvPr id="12" name="TechEd 2014 logo whit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4108" y="448802"/>
            <a:ext cx="2965328" cy="1283012"/>
          </a:xfrm>
          <a:prstGeom prst="rect">
            <a:avLst/>
          </a:prstGeom>
        </p:spPr>
      </p:pic>
    </p:spTree>
    <p:extLst>
      <p:ext uri="{BB962C8B-B14F-4D97-AF65-F5344CB8AC3E}">
        <p14:creationId xmlns:p14="http://schemas.microsoft.com/office/powerpoint/2010/main" val="1408701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rgbClr val="002050"/>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11"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825566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8229600" cy="3657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pic>
        <p:nvPicPr>
          <p:cNvPr id="10" name="TechEd 2014 logo white"/>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spTree>
    <p:extLst>
      <p:ext uri="{BB962C8B-B14F-4D97-AF65-F5344CB8AC3E}">
        <p14:creationId xmlns:p14="http://schemas.microsoft.com/office/powerpoint/2010/main" val="28430389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679594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pic>
        <p:nvPicPr>
          <p:cNvPr id="5"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0958123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2389616168"/>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676710019"/>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a:t>Section title</a:t>
            </a:r>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756887804"/>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14591744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11318454"/>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467998"/>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3366116"/>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7881436"/>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8363318"/>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5109">
                      <a:schemeClr val="tx2"/>
                    </a:gs>
                    <a:gs pos="25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00000">
                      <a:schemeClr val="tx2"/>
                    </a:gs>
                    <a:gs pos="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9526711"/>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1840209"/>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28500014"/>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84372098"/>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dirty="0"/>
              <a:t>Click to edit Master title style</a:t>
            </a:r>
          </a:p>
        </p:txBody>
      </p:sp>
    </p:spTree>
    <p:extLst>
      <p:ext uri="{BB962C8B-B14F-4D97-AF65-F5344CB8AC3E}">
        <p14:creationId xmlns:p14="http://schemas.microsoft.com/office/powerpoint/2010/main" val="350389394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dirty="0"/>
              <a:t>Click to edit Master title style</a:t>
            </a:r>
          </a:p>
        </p:txBody>
      </p:sp>
    </p:spTree>
    <p:extLst>
      <p:ext uri="{BB962C8B-B14F-4D97-AF65-F5344CB8AC3E}">
        <p14:creationId xmlns:p14="http://schemas.microsoft.com/office/powerpoint/2010/main" val="2352229899"/>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dirty="0"/>
              <a:t>Click to edit Master title style</a:t>
            </a:r>
          </a:p>
        </p:txBody>
      </p:sp>
    </p:spTree>
    <p:extLst>
      <p:ext uri="{BB962C8B-B14F-4D97-AF65-F5344CB8AC3E}">
        <p14:creationId xmlns:p14="http://schemas.microsoft.com/office/powerpoint/2010/main" val="865886562"/>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21556413"/>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1209949909"/>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888608713"/>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7890165"/>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156616"/>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2420842"/>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507008"/>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905607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7989389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0"/>
          </p:nvPr>
        </p:nvSpPr>
        <p:spPr>
          <a:xfrm>
            <a:off x="6373613" y="1398905"/>
            <a:ext cx="5435213" cy="2782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6"/>
          <p:cNvSpPr>
            <a:spLocks noGrp="1"/>
          </p:cNvSpPr>
          <p:nvPr>
            <p:ph sz="quarter" idx="11"/>
          </p:nvPr>
        </p:nvSpPr>
        <p:spPr>
          <a:xfrm>
            <a:off x="621825" y="1398905"/>
            <a:ext cx="5435213" cy="2782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9363478"/>
      </p:ext>
    </p:extLst>
  </p:cSld>
  <p:clrMapOvr>
    <a:masterClrMapping/>
  </p:clrMapOvr>
  <p:extLst mod="1">
    <p:ext uri="{DCECCB84-F9BA-43D5-87BE-67443E8EF086}">
      <p15:sldGuideLst xmlns:p15="http://schemas.microsoft.com/office/powerpoint/2012/main">
        <p15:guide id="1" orient="horz" pos="2160">
          <p15:clr>
            <a:srgbClr val="FBAE40"/>
          </p15:clr>
        </p15:guide>
        <p15:guide id="2" pos="3842">
          <p15:clr>
            <a:srgbClr val="FBAE4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6646220"/>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4736432"/>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buClr>
                <a:schemeClr val="tx2"/>
              </a:buClr>
              <a:defRPr sz="4000">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3720363"/>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00516575"/>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389">
                      <a:schemeClr val="tx2"/>
                    </a:gs>
                    <a:gs pos="31000">
                      <a:schemeClr val="tx2"/>
                    </a:gs>
                  </a:gsLst>
                  <a:lin ang="5400000" scaled="0"/>
                </a:gradFill>
              </a:defRPr>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389">
                      <a:schemeClr val="tx2"/>
                    </a:gs>
                    <a:gs pos="31000">
                      <a:schemeClr val="tx2"/>
                    </a:gs>
                  </a:gsLst>
                  <a:lin ang="5400000" scaled="0"/>
                </a:gradFill>
              </a:defRPr>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0845329"/>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1026817"/>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2"/>
              </a:buClr>
              <a:buFont typeface="Wingdings" panose="05000000000000000000" pitchFamily="2" charset="2"/>
              <a:buChar char="§"/>
              <a:defRPr sz="3200">
                <a:gradFill>
                  <a:gsLst>
                    <a:gs pos="19469">
                      <a:schemeClr val="tx2"/>
                    </a:gs>
                    <a:gs pos="32000">
                      <a:schemeClr val="tx2"/>
                    </a:gs>
                  </a:gsLst>
                  <a:lin ang="5400000" scaled="0"/>
                </a:gradFill>
              </a:defRPr>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2"/>
              </a:buClr>
              <a:buFont typeface="Wingdings" panose="05000000000000000000" pitchFamily="2" charset="2"/>
              <a:buChar char="§"/>
              <a:defRPr sz="3200">
                <a:gradFill>
                  <a:gsLst>
                    <a:gs pos="19469">
                      <a:schemeClr val="tx2"/>
                    </a:gs>
                    <a:gs pos="32000">
                      <a:schemeClr val="tx2"/>
                    </a:gs>
                  </a:gsLst>
                  <a:lin ang="5400000" scaled="0"/>
                </a:gradFill>
              </a:defRPr>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5061900"/>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630057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25905875"/>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1307170"/>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14412356"/>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15156829"/>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89300725"/>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167562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630688"/>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8232926"/>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3718125"/>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398" fontAlgn="base">
              <a:spcBef>
                <a:spcPct val="0"/>
              </a:spcBef>
              <a:spcAft>
                <a:spcPct val="0"/>
              </a:spcAft>
            </a:pPr>
            <a:endParaRPr lang="en-US" sz="225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96297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3833750828"/>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a:t>Click to edit Master title style</a:t>
            </a:r>
            <a:endParaRPr lang="en-US" dirty="0"/>
          </a:p>
        </p:txBody>
      </p:sp>
    </p:spTree>
    <p:extLst>
      <p:ext uri="{BB962C8B-B14F-4D97-AF65-F5344CB8AC3E}">
        <p14:creationId xmlns:p14="http://schemas.microsoft.com/office/powerpoint/2010/main" val="2026693475"/>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12536278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332993" y="6103269"/>
            <a:ext cx="1639861" cy="411480"/>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41458350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4361510"/>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559602211"/>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a:t>Click to edit Master title style</a:t>
            </a:r>
            <a:endParaRPr lang="en-US" dirty="0"/>
          </a:p>
        </p:txBody>
      </p:sp>
    </p:spTree>
    <p:extLst>
      <p:ext uri="{BB962C8B-B14F-4D97-AF65-F5344CB8AC3E}">
        <p14:creationId xmlns:p14="http://schemas.microsoft.com/office/powerpoint/2010/main" val="3961180943"/>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363344784"/>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7977573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65632917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2" name="TextBox 1"/>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399044647"/>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a:t>Click to edit Master text styles</a:t>
            </a:r>
          </a:p>
          <a:p>
            <a:pPr marL="0" lvl="1" indent="0" algn="l" defTabSz="914166" rtl="0" eaLnBrk="1" latinLnBrk="0" hangingPunct="1">
              <a:spcBef>
                <a:spcPct val="20000"/>
              </a:spcBef>
              <a:spcAft>
                <a:spcPts val="816"/>
              </a:spcAft>
              <a:buFont typeface="Arial" pitchFamily="34" charset="0"/>
              <a:buNone/>
            </a:pPr>
            <a:r>
              <a:rPr lang="en-US"/>
              <a:t>Second level</a:t>
            </a:r>
          </a:p>
          <a:p>
            <a:pPr marL="0" lvl="2" indent="0" algn="l" defTabSz="914166" rtl="0" eaLnBrk="1" latinLnBrk="0" hangingPunct="1">
              <a:spcBef>
                <a:spcPct val="20000"/>
              </a:spcBef>
              <a:spcAft>
                <a:spcPts val="816"/>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27165882"/>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9306059"/>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Tree>
    <p:extLst>
      <p:ext uri="{BB962C8B-B14F-4D97-AF65-F5344CB8AC3E}">
        <p14:creationId xmlns:p14="http://schemas.microsoft.com/office/powerpoint/2010/main" val="3114601545"/>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2" y="3147122"/>
            <a:ext cx="3291840" cy="701671"/>
          </a:xfrm>
          <a:prstGeom prst="rect">
            <a:avLst/>
          </a:prstGeom>
        </p:spPr>
      </p:pic>
    </p:spTree>
    <p:extLst>
      <p:ext uri="{BB962C8B-B14F-4D97-AF65-F5344CB8AC3E}">
        <p14:creationId xmlns:p14="http://schemas.microsoft.com/office/powerpoint/2010/main" val="2272555335"/>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37429962"/>
      </p:ext>
    </p:extLst>
  </p:cSld>
  <p:clrMapOvr>
    <a:masterClrMapping/>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7585690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903063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125611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Tree>
    <p:extLst>
      <p:ext uri="{BB962C8B-B14F-4D97-AF65-F5344CB8AC3E}">
        <p14:creationId xmlns:p14="http://schemas.microsoft.com/office/powerpoint/2010/main" val="7982159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427564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4238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059776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922261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655152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01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984500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08258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3053042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44593039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solidFill>
                  <a:schemeClr val="bg1"/>
                </a:solidFill>
                <a:latin typeface="+mj-lt"/>
              </a:defRPr>
            </a:lvl1pPr>
          </a:lstStyle>
          <a:p>
            <a:pPr lvl="0"/>
            <a:r>
              <a:rPr lang="en-US" dirty="0"/>
              <a:t>Demo Name</a:t>
            </a:r>
          </a:p>
        </p:txBody>
      </p:sp>
    </p:spTree>
    <p:extLst>
      <p:ext uri="{BB962C8B-B14F-4D97-AF65-F5344CB8AC3E}">
        <p14:creationId xmlns:p14="http://schemas.microsoft.com/office/powerpoint/2010/main" val="24845295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1212472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044637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39040024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0604152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383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34678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208491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27065494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3694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9" name="Rectangle 8"/>
          <p:cNvSpPr/>
          <p:nvPr userDrawn="1"/>
        </p:nvSpPr>
        <p:spPr bwMode="auto">
          <a:xfrm>
            <a:off x="-1" y="0"/>
            <a:ext cx="12420997" cy="6994525"/>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 Placeholder 4"/>
          <p:cNvSpPr>
            <a:spLocks noGrp="1"/>
          </p:cNvSpPr>
          <p:nvPr>
            <p:ph type="body" sz="quarter" idx="13" hasCustomPrompt="1"/>
          </p:nvPr>
        </p:nvSpPr>
        <p:spPr>
          <a:xfrm>
            <a:off x="246062" y="3982826"/>
            <a:ext cx="7632700" cy="1183205"/>
          </a:xfrm>
          <a:noFill/>
        </p:spPr>
        <p:txBody>
          <a:bodyPr wrap="square" lIns="182880" tIns="146304" rIns="182880" bIns="146304">
            <a:spAutoFit/>
          </a:bodyPr>
          <a:lstStyle>
            <a:lvl1pPr marL="0" indent="0">
              <a:spcBef>
                <a:spcPts val="0"/>
              </a:spcBef>
              <a:buNone/>
              <a:defRPr sz="3200" spc="0" baseline="0">
                <a:solidFill>
                  <a:schemeClr val="bg1"/>
                </a:solidFill>
                <a:latin typeface="+mj-lt"/>
              </a:defRPr>
            </a:lvl1pPr>
          </a:lstStyle>
          <a:p>
            <a:pPr lvl="0"/>
            <a:r>
              <a:rPr lang="en-US" dirty="0"/>
              <a:t>Speaker Name</a:t>
            </a:r>
          </a:p>
          <a:p>
            <a:pPr lvl="0"/>
            <a:r>
              <a:rPr lang="en-US" dirty="0"/>
              <a:t>Title</a:t>
            </a:r>
          </a:p>
        </p:txBody>
      </p:sp>
      <p:sp>
        <p:nvSpPr>
          <p:cNvPr id="17" name="Text Placeholder 4"/>
          <p:cNvSpPr>
            <a:spLocks noGrp="1"/>
          </p:cNvSpPr>
          <p:nvPr>
            <p:ph type="body" sz="quarter" idx="14" hasCustomPrompt="1"/>
          </p:nvPr>
        </p:nvSpPr>
        <p:spPr>
          <a:xfrm>
            <a:off x="207963" y="2864380"/>
            <a:ext cx="7619999" cy="878159"/>
          </a:xfrm>
          <a:noFill/>
        </p:spPr>
        <p:txBody>
          <a:bodyPr wrap="square" lIns="182880" tIns="146304" rIns="182880" bIns="146304">
            <a:spAutoFit/>
          </a:bodyPr>
          <a:lstStyle>
            <a:lvl1pPr marL="0" indent="0">
              <a:spcBef>
                <a:spcPts val="0"/>
              </a:spcBef>
              <a:buNone/>
              <a:defRPr sz="4200" spc="0" baseline="0">
                <a:solidFill>
                  <a:schemeClr val="bg1"/>
                </a:solidFill>
                <a:latin typeface="+mj-lt"/>
              </a:defRPr>
            </a:lvl1pPr>
          </a:lstStyle>
          <a:p>
            <a:pPr lvl="0"/>
            <a:r>
              <a:rPr lang="en-US" dirty="0"/>
              <a:t>Presentation Name</a:t>
            </a:r>
          </a:p>
        </p:txBody>
      </p:sp>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invGray">
          <a:xfrm>
            <a:off x="459230" y="6205621"/>
            <a:ext cx="1367982" cy="293042"/>
          </a:xfrm>
          <a:prstGeom prst="rect">
            <a:avLst/>
          </a:prstGeom>
        </p:spPr>
      </p:pic>
    </p:spTree>
    <p:extLst>
      <p:ext uri="{BB962C8B-B14F-4D97-AF65-F5344CB8AC3E}">
        <p14:creationId xmlns:p14="http://schemas.microsoft.com/office/powerpoint/2010/main" val="3150583395"/>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itle Slide (1)">
    <p:bg>
      <p:bgPr>
        <a:solidFill>
          <a:schemeClr val="tx1"/>
        </a:solidFill>
        <a:effectLst/>
      </p:bgPr>
    </p:bg>
    <p:spTree>
      <p:nvGrpSpPr>
        <p:cNvPr id="1" name=""/>
        <p:cNvGrpSpPr/>
        <p:nvPr/>
      </p:nvGrpSpPr>
      <p:grpSpPr>
        <a:xfrm>
          <a:off x="0" y="0"/>
          <a:ext cx="0" cy="0"/>
          <a:chOff x="0" y="0"/>
          <a:chExt cx="0" cy="0"/>
        </a:xfrm>
      </p:grpSpPr>
      <p:sp>
        <p:nvSpPr>
          <p:cNvPr id="14" name="Text Placeholder 4"/>
          <p:cNvSpPr>
            <a:spLocks noGrp="1"/>
          </p:cNvSpPr>
          <p:nvPr>
            <p:ph type="body" sz="quarter" idx="13" hasCustomPrompt="1"/>
          </p:nvPr>
        </p:nvSpPr>
        <p:spPr>
          <a:xfrm>
            <a:off x="246062" y="3982826"/>
            <a:ext cx="7632700" cy="1183205"/>
          </a:xfrm>
          <a:noFill/>
        </p:spPr>
        <p:txBody>
          <a:bodyPr wrap="square" lIns="182880" tIns="146304" rIns="182880" bIns="146304">
            <a:spAutoFit/>
          </a:bodyPr>
          <a:lstStyle>
            <a:lvl1pPr marL="0" indent="0">
              <a:spcBef>
                <a:spcPts val="0"/>
              </a:spcBef>
              <a:buNone/>
              <a:defRPr sz="3200" spc="0" baseline="0">
                <a:solidFill>
                  <a:schemeClr val="bg1"/>
                </a:solidFill>
                <a:latin typeface="+mj-lt"/>
              </a:defRPr>
            </a:lvl1pPr>
          </a:lstStyle>
          <a:p>
            <a:pPr lvl="0"/>
            <a:r>
              <a:rPr lang="en-US" dirty="0"/>
              <a:t>Speaker Name</a:t>
            </a:r>
          </a:p>
          <a:p>
            <a:pPr lvl="0"/>
            <a:r>
              <a:rPr lang="en-US" dirty="0"/>
              <a:t>Title</a:t>
            </a:r>
          </a:p>
        </p:txBody>
      </p:sp>
      <p:sp>
        <p:nvSpPr>
          <p:cNvPr id="17" name="Text Placeholder 4"/>
          <p:cNvSpPr>
            <a:spLocks noGrp="1"/>
          </p:cNvSpPr>
          <p:nvPr>
            <p:ph type="body" sz="quarter" idx="14" hasCustomPrompt="1"/>
          </p:nvPr>
        </p:nvSpPr>
        <p:spPr>
          <a:xfrm>
            <a:off x="207963" y="2864380"/>
            <a:ext cx="7619999" cy="878159"/>
          </a:xfrm>
          <a:noFill/>
        </p:spPr>
        <p:txBody>
          <a:bodyPr wrap="square" lIns="182880" tIns="146304" rIns="182880" bIns="146304">
            <a:spAutoFit/>
          </a:bodyPr>
          <a:lstStyle>
            <a:lvl1pPr marL="0" indent="0">
              <a:spcBef>
                <a:spcPts val="0"/>
              </a:spcBef>
              <a:buNone/>
              <a:defRPr sz="4200" spc="0" baseline="0">
                <a:solidFill>
                  <a:schemeClr val="bg1"/>
                </a:solidFill>
                <a:latin typeface="+mj-lt"/>
              </a:defRPr>
            </a:lvl1pPr>
          </a:lstStyle>
          <a:p>
            <a:pPr lvl="0"/>
            <a:r>
              <a:rPr lang="en-US" dirty="0"/>
              <a:t>Presentation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6205621"/>
            <a:ext cx="1367982" cy="293042"/>
          </a:xfrm>
          <a:prstGeom prst="rect">
            <a:avLst/>
          </a:prstGeom>
        </p:spPr>
      </p:pic>
    </p:spTree>
    <p:extLst>
      <p:ext uri="{BB962C8B-B14F-4D97-AF65-F5344CB8AC3E}">
        <p14:creationId xmlns:p14="http://schemas.microsoft.com/office/powerpoint/2010/main" val="314068960"/>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2)">
    <p:bg bwMode="auto">
      <p:bgPr>
        <a:solidFill>
          <a:srgbClr val="32145A"/>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9" name="Rectangle 8"/>
          <p:cNvSpPr/>
          <p:nvPr userDrawn="1"/>
        </p:nvSpPr>
        <p:spPr bwMode="auto">
          <a:xfrm>
            <a:off x="-1" y="0"/>
            <a:ext cx="12420997" cy="6994525"/>
          </a:xfrm>
          <a:prstGeom prst="rect">
            <a:avLst/>
          </a:prstGeom>
          <a:solidFill>
            <a:srgbClr val="502784">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5612" y="6207230"/>
            <a:ext cx="1371600" cy="293816"/>
          </a:xfrm>
          <a:prstGeom prst="rect">
            <a:avLst/>
          </a:prstGeom>
        </p:spPr>
      </p:pic>
      <p:sp>
        <p:nvSpPr>
          <p:cNvPr id="14" name="Text Placeholder 4"/>
          <p:cNvSpPr>
            <a:spLocks noGrp="1"/>
          </p:cNvSpPr>
          <p:nvPr>
            <p:ph type="body" sz="quarter" idx="13" hasCustomPrompt="1"/>
          </p:nvPr>
        </p:nvSpPr>
        <p:spPr>
          <a:xfrm>
            <a:off x="246062" y="3982826"/>
            <a:ext cx="7632700" cy="1183205"/>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a:p>
            <a:pPr lvl="0"/>
            <a:r>
              <a:rPr lang="en-US" dirty="0"/>
              <a:t>Title</a:t>
            </a:r>
          </a:p>
        </p:txBody>
      </p:sp>
      <p:sp>
        <p:nvSpPr>
          <p:cNvPr id="17" name="Text Placeholder 4"/>
          <p:cNvSpPr>
            <a:spLocks noGrp="1"/>
          </p:cNvSpPr>
          <p:nvPr>
            <p:ph type="body" sz="quarter" idx="14" hasCustomPrompt="1"/>
          </p:nvPr>
        </p:nvSpPr>
        <p:spPr>
          <a:xfrm>
            <a:off x="207963" y="2864380"/>
            <a:ext cx="7619999"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Presentation Name</a:t>
            </a:r>
          </a:p>
        </p:txBody>
      </p:sp>
    </p:spTree>
    <p:extLst>
      <p:ext uri="{BB962C8B-B14F-4D97-AF65-F5344CB8AC3E}">
        <p14:creationId xmlns:p14="http://schemas.microsoft.com/office/powerpoint/2010/main" val="3333100028"/>
      </p:ext>
    </p:extLst>
  </p:cSld>
  <p:clrMapOvr>
    <a:masterClrMapping/>
  </p:clrMapOvr>
  <p:extLst mod="1">
    <p:ext uri="{DCECCB84-F9BA-43D5-87BE-67443E8EF086}">
      <p15:sldGuideLst xmlns:p15="http://schemas.microsoft.com/office/powerpoint/2012/main">
        <p15:guide id="4" orient="horz" pos="4401">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9" name="Rectangle 8"/>
          <p:cNvSpPr/>
          <p:nvPr userDrawn="1"/>
        </p:nvSpPr>
        <p:spPr bwMode="auto">
          <a:xfrm>
            <a:off x="-1" y="0"/>
            <a:ext cx="12420997" cy="6994525"/>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solidFill>
                  <a:schemeClr val="bg1"/>
                </a:solidFill>
                <a:latin typeface="+mj-lt"/>
              </a:defRPr>
            </a:lvl1pPr>
          </a:lstStyle>
          <a:p>
            <a:pPr lvl="0"/>
            <a:r>
              <a:rPr lang="en-US" dirty="0"/>
              <a:t>Section Title</a:t>
            </a:r>
          </a:p>
        </p:txBody>
      </p:sp>
    </p:spTree>
    <p:extLst>
      <p:ext uri="{BB962C8B-B14F-4D97-AF65-F5344CB8AC3E}">
        <p14:creationId xmlns:p14="http://schemas.microsoft.com/office/powerpoint/2010/main" val="567108782"/>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Section Title (1)">
    <p:bg>
      <p:bgPr>
        <a:solidFill>
          <a:schemeClr val="tx1"/>
        </a:solidFill>
        <a:effectLst/>
      </p:bgPr>
    </p:bg>
    <p:spTree>
      <p:nvGrpSpPr>
        <p:cNvPr id="1" name=""/>
        <p:cNvGrpSpPr/>
        <p:nvPr/>
      </p:nvGrpSpPr>
      <p:grpSpPr>
        <a:xfrm>
          <a:off x="0" y="0"/>
          <a:ext cx="0" cy="0"/>
          <a:chOff x="0" y="0"/>
          <a:chExt cx="0" cy="0"/>
        </a:xfrm>
      </p:grpSpPr>
      <p:sp>
        <p:nvSpPr>
          <p:cNvPr id="7"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solidFill>
                  <a:schemeClr val="bg1"/>
                </a:solidFill>
                <a:latin typeface="+mj-lt"/>
              </a:defRPr>
            </a:lvl1pPr>
          </a:lstStyle>
          <a:p>
            <a:pPr lvl="0"/>
            <a:r>
              <a:rPr lang="en-US" dirty="0"/>
              <a:t>Section Title</a:t>
            </a:r>
          </a:p>
        </p:txBody>
      </p:sp>
    </p:spTree>
    <p:extLst>
      <p:ext uri="{BB962C8B-B14F-4D97-AF65-F5344CB8AC3E}">
        <p14:creationId xmlns:p14="http://schemas.microsoft.com/office/powerpoint/2010/main" val="4194018971"/>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rgbClr val="32145A"/>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420997" cy="6982615"/>
          </a:xfrm>
          <a:prstGeom prst="rect">
            <a:avLst/>
          </a:prstGeom>
        </p:spPr>
      </p:pic>
      <p:sp>
        <p:nvSpPr>
          <p:cNvPr id="6" name="Rectangle 5"/>
          <p:cNvSpPr/>
          <p:nvPr userDrawn="1"/>
        </p:nvSpPr>
        <p:spPr bwMode="auto">
          <a:xfrm>
            <a:off x="-1" y="0"/>
            <a:ext cx="12420997" cy="6994525"/>
          </a:xfrm>
          <a:prstGeom prst="rect">
            <a:avLst/>
          </a:prstGeom>
          <a:solidFill>
            <a:srgbClr val="502784">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01761566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682A7A"/>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286324782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rgbClr val="5C2D9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126443799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5)">
    <p:bg>
      <p:bgPr>
        <a:solidFill>
          <a:srgbClr val="0078D7"/>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74325330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6)">
    <p:bg>
      <p:bgPr>
        <a:solidFill>
          <a:schemeClr val="accent4"/>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7963" y="2864380"/>
            <a:ext cx="11877675" cy="878159"/>
          </a:xfrm>
          <a:noFill/>
        </p:spPr>
        <p:txBody>
          <a:bodyPr wrap="square" lIns="182880" tIns="146304" rIns="182880" bIns="146304">
            <a:spAutoFit/>
          </a:bodyPr>
          <a:lstStyle>
            <a:lvl1pPr marL="0" indent="0">
              <a:spcBef>
                <a:spcPts val="0"/>
              </a:spcBef>
              <a:buNone/>
              <a:defRPr sz="4200" spc="0" baseline="0">
                <a:gradFill>
                  <a:gsLst>
                    <a:gs pos="0">
                      <a:schemeClr val="tx1"/>
                    </a:gs>
                    <a:gs pos="100000">
                      <a:schemeClr val="tx1"/>
                    </a:gs>
                  </a:gsLst>
                  <a:lin ang="5400000" scaled="0"/>
                </a:gradFill>
                <a:latin typeface="+mj-lt"/>
              </a:defRPr>
            </a:lvl1pPr>
          </a:lstStyle>
          <a:p>
            <a:pPr lvl="0"/>
            <a:r>
              <a:rPr lang="en-US" dirty="0"/>
              <a:t>Section Title</a:t>
            </a:r>
          </a:p>
        </p:txBody>
      </p:sp>
    </p:spTree>
    <p:extLst>
      <p:ext uri="{BB962C8B-B14F-4D97-AF65-F5344CB8AC3E}">
        <p14:creationId xmlns:p14="http://schemas.microsoft.com/office/powerpoint/2010/main" val="36491262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bg1"/>
                </a:solidFill>
              </a:defRPr>
            </a:lvl1pPr>
            <a:lvl2pPr marL="28543" indent="0">
              <a:buNone/>
              <a:defRPr sz="1998"/>
            </a:lvl2pPr>
            <a:lvl3pPr marL="223590" indent="0">
              <a:buNone/>
              <a:defRPr sz="1998"/>
            </a:lvl3pPr>
            <a:lvl4pPr marL="475723" indent="0">
              <a:buNone/>
              <a:defRPr sz="1798"/>
            </a:lvl4pPr>
            <a:lvl5pPr marL="738957" indent="0">
              <a:buNone/>
              <a:defRPr sz="1798"/>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564183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2653568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581925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0485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5" name="Text Placeholder 3"/>
          <p:cNvSpPr>
            <a:spLocks noGrp="1"/>
          </p:cNvSpPr>
          <p:nvPr>
            <p:ph type="body" sz="quarter" idx="13"/>
          </p:nvPr>
        </p:nvSpPr>
        <p:spPr>
          <a:xfrm>
            <a:off x="274640" y="1818958"/>
            <a:ext cx="11889564" cy="2092080"/>
          </a:xfrm>
        </p:spPr>
        <p:txBody>
          <a:bodyPr/>
          <a:lstStyle>
            <a:lvl1pPr marL="0" indent="0">
              <a:buNone/>
              <a:defRPr>
                <a:solidFill>
                  <a:schemeClr val="tx1"/>
                </a:solidFill>
              </a:defRPr>
            </a:lvl1pPr>
            <a:lvl2pPr marL="28543" indent="0">
              <a:buNone/>
              <a:defRPr sz="1998">
                <a:solidFill>
                  <a:schemeClr val="tx1"/>
                </a:solidFill>
              </a:defRPr>
            </a:lvl2pPr>
            <a:lvl3pPr marL="223590" indent="0">
              <a:buNone/>
              <a:defRPr sz="1998">
                <a:solidFill>
                  <a:schemeClr val="tx1"/>
                </a:solidFill>
              </a:defRPr>
            </a:lvl3pPr>
            <a:lvl4pPr marL="475723" indent="0">
              <a:buNone/>
              <a:defRPr sz="1798">
                <a:solidFill>
                  <a:schemeClr val="tx1"/>
                </a:solidFill>
              </a:defRPr>
            </a:lvl4pPr>
            <a:lvl5pPr marL="738957" indent="0">
              <a:buNone/>
              <a:defRPr sz="1798">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533009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061044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860725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574908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301820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2"/>
          </p:nvPr>
        </p:nvSpPr>
        <p:spPr>
          <a:xfrm>
            <a:off x="66754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67292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 One Column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41" y="295277"/>
            <a:ext cx="5486401" cy="1523681"/>
          </a:xfrm>
        </p:spPr>
        <p:txBody>
          <a:bodyPr/>
          <a:lstStyle>
            <a:lvl1pPr>
              <a:defRPr sz="4800"/>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bg1"/>
                </a:solidFill>
              </a:defRPr>
            </a:lvl1pPr>
            <a:lvl2pPr marL="0" indent="0">
              <a:buNone/>
              <a:defRPr sz="1998"/>
            </a:lvl2pPr>
            <a:lvl3pPr marL="231518" indent="0">
              <a:buNone/>
              <a:tabLst/>
              <a:defRPr sz="1998"/>
            </a:lvl3pPr>
            <a:lvl4pPr marL="459866" indent="0">
              <a:buNone/>
              <a:defRPr/>
            </a:lvl4pPr>
            <a:lvl5pPr marL="68504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7779636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 One Column Non-Bulleted Text (2)">
    <p:bg>
      <p:bgPr>
        <a:solidFill>
          <a:schemeClr val="tx2"/>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1" y="0"/>
            <a:ext cx="6220800" cy="6994525"/>
          </a:xfrm>
          <a:prstGeom prst="rect">
            <a:avLst/>
          </a:prstGeom>
          <a:solidFill>
            <a:srgbClr val="682A7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5"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6"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0499821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 One Column Non-Bulleted Text (3)">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07035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50% One Column Non-Bulleted Text (4)">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7"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74403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0% One Column Non-Bulleted Text (5)">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220800" cy="6994525"/>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320" tIns="45659" rIns="91320" bIns="45659" numCol="1" rtlCol="0" anchor="ctr" anchorCtr="0" compatLnSpc="1">
            <a:prstTxWarp prst="textNoShape">
              <a:avLst/>
            </a:prstTxWarp>
          </a:bodyPr>
          <a:lstStyle/>
          <a:p>
            <a:pPr algn="ctr" defTabSz="912938" fontAlgn="base">
              <a:lnSpc>
                <a:spcPct val="90000"/>
              </a:lnSpc>
              <a:spcBef>
                <a:spcPct val="0"/>
              </a:spcBef>
              <a:spcAft>
                <a:spcPct val="0"/>
              </a:spcAft>
              <a:defRPr/>
            </a:pPr>
            <a:endParaRPr lang="en-US" sz="1998" spc="-50" dirty="0">
              <a:gradFill>
                <a:gsLst>
                  <a:gs pos="0">
                    <a:srgbClr val="FFFFFF"/>
                  </a:gs>
                  <a:gs pos="100000">
                    <a:srgbClr val="FFFFFF"/>
                  </a:gs>
                </a:gsLst>
                <a:lin ang="5400000" scaled="0"/>
              </a:gradFill>
              <a:latin typeface="Segoe UI"/>
            </a:endParaRPr>
          </a:p>
        </p:txBody>
      </p:sp>
      <p:sp>
        <p:nvSpPr>
          <p:cNvPr id="8" name="Title 1"/>
          <p:cNvSpPr>
            <a:spLocks noGrp="1"/>
          </p:cNvSpPr>
          <p:nvPr>
            <p:ph type="title"/>
          </p:nvPr>
        </p:nvSpPr>
        <p:spPr>
          <a:xfrm>
            <a:off x="274641" y="295277"/>
            <a:ext cx="5486401" cy="1523681"/>
          </a:xfrm>
        </p:spPr>
        <p:txBody>
          <a:bodyPr/>
          <a:lstStyle>
            <a:lvl1pPr>
              <a:defRPr sz="4800">
                <a:solidFill>
                  <a:schemeClr val="tx1"/>
                </a:solidFill>
              </a:defRPr>
            </a:lvl1pPr>
          </a:lstStyle>
          <a:p>
            <a:r>
              <a:rPr lang="en-US" dirty="0"/>
              <a:t>Click to edit Master title style</a:t>
            </a:r>
          </a:p>
        </p:txBody>
      </p:sp>
      <p:sp>
        <p:nvSpPr>
          <p:cNvPr id="9" name="Text Placeholder 3"/>
          <p:cNvSpPr>
            <a:spLocks noGrp="1"/>
          </p:cNvSpPr>
          <p:nvPr>
            <p:ph type="body" sz="quarter" idx="11"/>
          </p:nvPr>
        </p:nvSpPr>
        <p:spPr>
          <a:xfrm>
            <a:off x="274643" y="1818958"/>
            <a:ext cx="5486399" cy="2648601"/>
          </a:xfrm>
        </p:spPr>
        <p:txBody>
          <a:bodyPr wrap="square">
            <a:spAutoFit/>
          </a:bodyPr>
          <a:lstStyle>
            <a:lvl1pPr marL="0" indent="0">
              <a:spcBef>
                <a:spcPts val="1222"/>
              </a:spcBef>
              <a:buClr>
                <a:schemeClr val="tx1"/>
              </a:buClr>
              <a:buFont typeface="Wingdings" pitchFamily="2" charset="2"/>
              <a:buNone/>
              <a:defRPr sz="4000">
                <a:solidFill>
                  <a:schemeClr val="tx1"/>
                </a:solidFill>
              </a:defRPr>
            </a:lvl1pPr>
            <a:lvl2pPr marL="0" indent="0">
              <a:buNone/>
              <a:defRPr sz="1998">
                <a:solidFill>
                  <a:schemeClr val="tx1"/>
                </a:solidFill>
              </a:defRPr>
            </a:lvl2pPr>
            <a:lvl3pPr marL="231518" indent="0">
              <a:buNone/>
              <a:tabLst/>
              <a:defRPr sz="1998">
                <a:solidFill>
                  <a:schemeClr val="tx1"/>
                </a:solidFill>
              </a:defRPr>
            </a:lvl3pPr>
            <a:lvl4pPr marL="459866" indent="0">
              <a:buNone/>
              <a:defRPr>
                <a:solidFill>
                  <a:schemeClr val="tx1"/>
                </a:solidFill>
              </a:defRPr>
            </a:lvl4pPr>
            <a:lvl5pPr marL="685041"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26535657"/>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Layout (1)">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7492162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Layout (2)">
    <p:bg>
      <p:bgPr>
        <a:solidFill>
          <a:srgbClr val="682A7A"/>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41450461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Layout (3)">
    <p:bg>
      <p:bgPr>
        <a:solidFill>
          <a:srgbClr val="5C2D9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55038788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Quote Layout (4)">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142387923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Quote Layout (5)">
    <p:bg>
      <p:bgPr>
        <a:solidFill>
          <a:schemeClr val="accent4"/>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0" y="1201810"/>
            <a:ext cx="10058399" cy="3439751"/>
          </a:xfrm>
        </p:spPr>
        <p:txBody>
          <a:bodyPr/>
          <a:lstStyle>
            <a:lvl1pPr marL="180000" indent="-233105">
              <a:defRPr sz="4800" baseline="0">
                <a:solidFill>
                  <a:schemeClr val="tx1"/>
                </a:solidFill>
              </a:defRPr>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41"/>
            <a:ext cx="5486400" cy="1071123"/>
          </a:xfrm>
        </p:spPr>
        <p:txBody>
          <a:bodyPr/>
          <a:lstStyle>
            <a:lvl1pPr marL="0" indent="0">
              <a:spcBef>
                <a:spcPts val="0"/>
              </a:spcBef>
              <a:buNone/>
              <a:defRPr sz="3196" baseline="0">
                <a:solidFill>
                  <a:schemeClr val="tx1"/>
                </a:solidFill>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78009084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682A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89425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037837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294255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4)">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9000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theme" Target="../theme/theme2.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21" Type="http://schemas.openxmlformats.org/officeDocument/2006/relationships/slideLayout" Target="../slideLayouts/slideLayout64.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20" Type="http://schemas.openxmlformats.org/officeDocument/2006/relationships/slideLayout" Target="../slideLayouts/slideLayout63.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23" Type="http://schemas.openxmlformats.org/officeDocument/2006/relationships/theme" Target="../theme/theme3.xml"/><Relationship Id="rId10" Type="http://schemas.openxmlformats.org/officeDocument/2006/relationships/slideLayout" Target="../slideLayouts/slideLayout53.xml"/><Relationship Id="rId19" Type="http://schemas.openxmlformats.org/officeDocument/2006/relationships/slideLayout" Target="../slideLayouts/slideLayout62.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 Id="rId22" Type="http://schemas.openxmlformats.org/officeDocument/2006/relationships/slideLayout" Target="../slideLayouts/slideLayout6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9" Type="http://schemas.openxmlformats.org/officeDocument/2006/relationships/slideLayout" Target="../slideLayouts/slideLayout104.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slideLayout" Target="../slideLayouts/slideLayout99.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slideLayout" Target="../slideLayouts/slideLayout98.xml"/><Relationship Id="rId38" Type="http://schemas.openxmlformats.org/officeDocument/2006/relationships/slideLayout" Target="../slideLayouts/slideLayout10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41" Type="http://schemas.openxmlformats.org/officeDocument/2006/relationships/image" Target="../media/image5.png"/><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37" Type="http://schemas.openxmlformats.org/officeDocument/2006/relationships/slideLayout" Target="../slideLayouts/slideLayout102.xml"/><Relationship Id="rId40" Type="http://schemas.openxmlformats.org/officeDocument/2006/relationships/theme" Target="../theme/theme4.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36" Type="http://schemas.openxmlformats.org/officeDocument/2006/relationships/slideLayout" Target="../slideLayouts/slideLayout101.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 Id="rId35" Type="http://schemas.openxmlformats.org/officeDocument/2006/relationships/slideLayout" Target="../slideLayouts/slideLayout10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2.xml"/><Relationship Id="rId13" Type="http://schemas.openxmlformats.org/officeDocument/2006/relationships/slideLayout" Target="../slideLayouts/slideLayout117.xml"/><Relationship Id="rId18" Type="http://schemas.openxmlformats.org/officeDocument/2006/relationships/slideLayout" Target="../slideLayouts/slideLayout122.xml"/><Relationship Id="rId26" Type="http://schemas.openxmlformats.org/officeDocument/2006/relationships/slideLayout" Target="../slideLayouts/slideLayout130.xml"/><Relationship Id="rId3" Type="http://schemas.openxmlformats.org/officeDocument/2006/relationships/slideLayout" Target="../slideLayouts/slideLayout107.xml"/><Relationship Id="rId21" Type="http://schemas.openxmlformats.org/officeDocument/2006/relationships/slideLayout" Target="../slideLayouts/slideLayout125.xml"/><Relationship Id="rId34" Type="http://schemas.openxmlformats.org/officeDocument/2006/relationships/slideLayout" Target="../slideLayouts/slideLayout138.xml"/><Relationship Id="rId7" Type="http://schemas.openxmlformats.org/officeDocument/2006/relationships/slideLayout" Target="../slideLayouts/slideLayout111.xml"/><Relationship Id="rId12" Type="http://schemas.openxmlformats.org/officeDocument/2006/relationships/slideLayout" Target="../slideLayouts/slideLayout116.xml"/><Relationship Id="rId17" Type="http://schemas.openxmlformats.org/officeDocument/2006/relationships/slideLayout" Target="../slideLayouts/slideLayout121.xml"/><Relationship Id="rId25" Type="http://schemas.openxmlformats.org/officeDocument/2006/relationships/slideLayout" Target="../slideLayouts/slideLayout129.xml"/><Relationship Id="rId33" Type="http://schemas.openxmlformats.org/officeDocument/2006/relationships/slideLayout" Target="../slideLayouts/slideLayout137.xml"/><Relationship Id="rId2" Type="http://schemas.openxmlformats.org/officeDocument/2006/relationships/slideLayout" Target="../slideLayouts/slideLayout106.xml"/><Relationship Id="rId16" Type="http://schemas.openxmlformats.org/officeDocument/2006/relationships/slideLayout" Target="../slideLayouts/slideLayout120.xml"/><Relationship Id="rId20" Type="http://schemas.openxmlformats.org/officeDocument/2006/relationships/slideLayout" Target="../slideLayouts/slideLayout124.xml"/><Relationship Id="rId29" Type="http://schemas.openxmlformats.org/officeDocument/2006/relationships/slideLayout" Target="../slideLayouts/slideLayout133.xml"/><Relationship Id="rId1" Type="http://schemas.openxmlformats.org/officeDocument/2006/relationships/slideLayout" Target="../slideLayouts/slideLayout105.xml"/><Relationship Id="rId6" Type="http://schemas.openxmlformats.org/officeDocument/2006/relationships/slideLayout" Target="../slideLayouts/slideLayout110.xml"/><Relationship Id="rId11" Type="http://schemas.openxmlformats.org/officeDocument/2006/relationships/slideLayout" Target="../slideLayouts/slideLayout115.xml"/><Relationship Id="rId24" Type="http://schemas.openxmlformats.org/officeDocument/2006/relationships/slideLayout" Target="../slideLayouts/slideLayout128.xml"/><Relationship Id="rId32" Type="http://schemas.openxmlformats.org/officeDocument/2006/relationships/slideLayout" Target="../slideLayouts/slideLayout136.xml"/><Relationship Id="rId37" Type="http://schemas.openxmlformats.org/officeDocument/2006/relationships/image" Target="../media/image5.png"/><Relationship Id="rId5" Type="http://schemas.openxmlformats.org/officeDocument/2006/relationships/slideLayout" Target="../slideLayouts/slideLayout109.xml"/><Relationship Id="rId15" Type="http://schemas.openxmlformats.org/officeDocument/2006/relationships/slideLayout" Target="../slideLayouts/slideLayout119.xml"/><Relationship Id="rId23" Type="http://schemas.openxmlformats.org/officeDocument/2006/relationships/slideLayout" Target="../slideLayouts/slideLayout127.xml"/><Relationship Id="rId28" Type="http://schemas.openxmlformats.org/officeDocument/2006/relationships/slideLayout" Target="../slideLayouts/slideLayout132.xml"/><Relationship Id="rId36" Type="http://schemas.openxmlformats.org/officeDocument/2006/relationships/theme" Target="../theme/theme5.xml"/><Relationship Id="rId10" Type="http://schemas.openxmlformats.org/officeDocument/2006/relationships/slideLayout" Target="../slideLayouts/slideLayout114.xml"/><Relationship Id="rId19" Type="http://schemas.openxmlformats.org/officeDocument/2006/relationships/slideLayout" Target="../slideLayouts/slideLayout123.xml"/><Relationship Id="rId31" Type="http://schemas.openxmlformats.org/officeDocument/2006/relationships/slideLayout" Target="../slideLayouts/slideLayout135.xml"/><Relationship Id="rId4" Type="http://schemas.openxmlformats.org/officeDocument/2006/relationships/slideLayout" Target="../slideLayouts/slideLayout108.xml"/><Relationship Id="rId9" Type="http://schemas.openxmlformats.org/officeDocument/2006/relationships/slideLayout" Target="../slideLayouts/slideLayout113.xml"/><Relationship Id="rId14" Type="http://schemas.openxmlformats.org/officeDocument/2006/relationships/slideLayout" Target="../slideLayouts/slideLayout118.xml"/><Relationship Id="rId22" Type="http://schemas.openxmlformats.org/officeDocument/2006/relationships/slideLayout" Target="../slideLayouts/slideLayout126.xml"/><Relationship Id="rId27" Type="http://schemas.openxmlformats.org/officeDocument/2006/relationships/slideLayout" Target="../slideLayouts/slideLayout131.xml"/><Relationship Id="rId30" Type="http://schemas.openxmlformats.org/officeDocument/2006/relationships/slideLayout" Target="../slideLayouts/slideLayout134.xml"/><Relationship Id="rId35" Type="http://schemas.openxmlformats.org/officeDocument/2006/relationships/slideLayout" Target="../slideLayouts/slideLayout13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47.xml"/><Relationship Id="rId13" Type="http://schemas.openxmlformats.org/officeDocument/2006/relationships/slideLayout" Target="../slideLayouts/slideLayout152.xml"/><Relationship Id="rId18" Type="http://schemas.openxmlformats.org/officeDocument/2006/relationships/slideLayout" Target="../slideLayouts/slideLayout157.xml"/><Relationship Id="rId26" Type="http://schemas.openxmlformats.org/officeDocument/2006/relationships/slideLayout" Target="../slideLayouts/slideLayout165.xml"/><Relationship Id="rId3" Type="http://schemas.openxmlformats.org/officeDocument/2006/relationships/slideLayout" Target="../slideLayouts/slideLayout142.xml"/><Relationship Id="rId21" Type="http://schemas.openxmlformats.org/officeDocument/2006/relationships/slideLayout" Target="../slideLayouts/slideLayout160.xml"/><Relationship Id="rId34" Type="http://schemas.openxmlformats.org/officeDocument/2006/relationships/image" Target="../media/image5.png"/><Relationship Id="rId7" Type="http://schemas.openxmlformats.org/officeDocument/2006/relationships/slideLayout" Target="../slideLayouts/slideLayout146.xml"/><Relationship Id="rId12" Type="http://schemas.openxmlformats.org/officeDocument/2006/relationships/slideLayout" Target="../slideLayouts/slideLayout151.xml"/><Relationship Id="rId17" Type="http://schemas.openxmlformats.org/officeDocument/2006/relationships/slideLayout" Target="../slideLayouts/slideLayout156.xml"/><Relationship Id="rId25" Type="http://schemas.openxmlformats.org/officeDocument/2006/relationships/slideLayout" Target="../slideLayouts/slideLayout164.xml"/><Relationship Id="rId33" Type="http://schemas.openxmlformats.org/officeDocument/2006/relationships/theme" Target="../theme/theme6.xml"/><Relationship Id="rId2" Type="http://schemas.openxmlformats.org/officeDocument/2006/relationships/slideLayout" Target="../slideLayouts/slideLayout141.xml"/><Relationship Id="rId16" Type="http://schemas.openxmlformats.org/officeDocument/2006/relationships/slideLayout" Target="../slideLayouts/slideLayout155.xml"/><Relationship Id="rId20" Type="http://schemas.openxmlformats.org/officeDocument/2006/relationships/slideLayout" Target="../slideLayouts/slideLayout159.xml"/><Relationship Id="rId29" Type="http://schemas.openxmlformats.org/officeDocument/2006/relationships/slideLayout" Target="../slideLayouts/slideLayout168.xml"/><Relationship Id="rId1" Type="http://schemas.openxmlformats.org/officeDocument/2006/relationships/slideLayout" Target="../slideLayouts/slideLayout140.xml"/><Relationship Id="rId6" Type="http://schemas.openxmlformats.org/officeDocument/2006/relationships/slideLayout" Target="../slideLayouts/slideLayout145.xml"/><Relationship Id="rId11" Type="http://schemas.openxmlformats.org/officeDocument/2006/relationships/slideLayout" Target="../slideLayouts/slideLayout150.xml"/><Relationship Id="rId24" Type="http://schemas.openxmlformats.org/officeDocument/2006/relationships/slideLayout" Target="../slideLayouts/slideLayout163.xml"/><Relationship Id="rId32" Type="http://schemas.openxmlformats.org/officeDocument/2006/relationships/slideLayout" Target="../slideLayouts/slideLayout171.xml"/><Relationship Id="rId5" Type="http://schemas.openxmlformats.org/officeDocument/2006/relationships/slideLayout" Target="../slideLayouts/slideLayout144.xml"/><Relationship Id="rId15" Type="http://schemas.openxmlformats.org/officeDocument/2006/relationships/slideLayout" Target="../slideLayouts/slideLayout154.xml"/><Relationship Id="rId23" Type="http://schemas.openxmlformats.org/officeDocument/2006/relationships/slideLayout" Target="../slideLayouts/slideLayout162.xml"/><Relationship Id="rId28" Type="http://schemas.openxmlformats.org/officeDocument/2006/relationships/slideLayout" Target="../slideLayouts/slideLayout167.xml"/><Relationship Id="rId10" Type="http://schemas.openxmlformats.org/officeDocument/2006/relationships/slideLayout" Target="../slideLayouts/slideLayout149.xml"/><Relationship Id="rId19" Type="http://schemas.openxmlformats.org/officeDocument/2006/relationships/slideLayout" Target="../slideLayouts/slideLayout158.xml"/><Relationship Id="rId31" Type="http://schemas.openxmlformats.org/officeDocument/2006/relationships/slideLayout" Target="../slideLayouts/slideLayout170.xml"/><Relationship Id="rId4" Type="http://schemas.openxmlformats.org/officeDocument/2006/relationships/slideLayout" Target="../slideLayouts/slideLayout143.xml"/><Relationship Id="rId9" Type="http://schemas.openxmlformats.org/officeDocument/2006/relationships/slideLayout" Target="../slideLayouts/slideLayout148.xml"/><Relationship Id="rId14" Type="http://schemas.openxmlformats.org/officeDocument/2006/relationships/slideLayout" Target="../slideLayouts/slideLayout153.xml"/><Relationship Id="rId22" Type="http://schemas.openxmlformats.org/officeDocument/2006/relationships/slideLayout" Target="../slideLayouts/slideLayout161.xml"/><Relationship Id="rId27" Type="http://schemas.openxmlformats.org/officeDocument/2006/relationships/slideLayout" Target="../slideLayouts/slideLayout166.xml"/><Relationship Id="rId30" Type="http://schemas.openxmlformats.org/officeDocument/2006/relationships/slideLayout" Target="../slideLayouts/slideLayout169.xml"/><Relationship Id="rId35" Type="http://schemas.openxmlformats.org/officeDocument/2006/relationships/image" Target="../media/image9.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79.xml"/><Relationship Id="rId13" Type="http://schemas.openxmlformats.org/officeDocument/2006/relationships/slideLayout" Target="../slideLayouts/slideLayout184.xml"/><Relationship Id="rId18" Type="http://schemas.openxmlformats.org/officeDocument/2006/relationships/slideLayout" Target="../slideLayouts/slideLayout189.xml"/><Relationship Id="rId3" Type="http://schemas.openxmlformats.org/officeDocument/2006/relationships/slideLayout" Target="../slideLayouts/slideLayout174.xml"/><Relationship Id="rId21" Type="http://schemas.openxmlformats.org/officeDocument/2006/relationships/theme" Target="../theme/theme7.xml"/><Relationship Id="rId7" Type="http://schemas.openxmlformats.org/officeDocument/2006/relationships/slideLayout" Target="../slideLayouts/slideLayout178.xml"/><Relationship Id="rId12" Type="http://schemas.openxmlformats.org/officeDocument/2006/relationships/slideLayout" Target="../slideLayouts/slideLayout183.xml"/><Relationship Id="rId17" Type="http://schemas.openxmlformats.org/officeDocument/2006/relationships/slideLayout" Target="../slideLayouts/slideLayout188.xml"/><Relationship Id="rId2" Type="http://schemas.openxmlformats.org/officeDocument/2006/relationships/slideLayout" Target="../slideLayouts/slideLayout173.xml"/><Relationship Id="rId16" Type="http://schemas.openxmlformats.org/officeDocument/2006/relationships/slideLayout" Target="../slideLayouts/slideLayout187.xml"/><Relationship Id="rId20" Type="http://schemas.openxmlformats.org/officeDocument/2006/relationships/slideLayout" Target="../slideLayouts/slideLayout191.xml"/><Relationship Id="rId1" Type="http://schemas.openxmlformats.org/officeDocument/2006/relationships/slideLayout" Target="../slideLayouts/slideLayout172.xml"/><Relationship Id="rId6" Type="http://schemas.openxmlformats.org/officeDocument/2006/relationships/slideLayout" Target="../slideLayouts/slideLayout177.xml"/><Relationship Id="rId11" Type="http://schemas.openxmlformats.org/officeDocument/2006/relationships/slideLayout" Target="../slideLayouts/slideLayout182.xml"/><Relationship Id="rId5" Type="http://schemas.openxmlformats.org/officeDocument/2006/relationships/slideLayout" Target="../slideLayouts/slideLayout176.xml"/><Relationship Id="rId15" Type="http://schemas.openxmlformats.org/officeDocument/2006/relationships/slideLayout" Target="../slideLayouts/slideLayout186.xml"/><Relationship Id="rId10" Type="http://schemas.openxmlformats.org/officeDocument/2006/relationships/slideLayout" Target="../slideLayouts/slideLayout181.xml"/><Relationship Id="rId19" Type="http://schemas.openxmlformats.org/officeDocument/2006/relationships/slideLayout" Target="../slideLayouts/slideLayout190.xml"/><Relationship Id="rId4" Type="http://schemas.openxmlformats.org/officeDocument/2006/relationships/slideLayout" Target="../slideLayouts/slideLayout175.xml"/><Relationship Id="rId9" Type="http://schemas.openxmlformats.org/officeDocument/2006/relationships/slideLayout" Target="../slideLayouts/slideLayout180.xml"/><Relationship Id="rId14" Type="http://schemas.openxmlformats.org/officeDocument/2006/relationships/slideLayout" Target="../slideLayouts/slideLayout185.xml"/><Relationship Id="rId22" Type="http://schemas.openxmlformats.org/officeDocument/2006/relationships/image" Target="../media/image14.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99.xml"/><Relationship Id="rId13" Type="http://schemas.openxmlformats.org/officeDocument/2006/relationships/slideLayout" Target="../slideLayouts/slideLayout204.xml"/><Relationship Id="rId18" Type="http://schemas.openxmlformats.org/officeDocument/2006/relationships/image" Target="../media/image14.png"/><Relationship Id="rId3" Type="http://schemas.openxmlformats.org/officeDocument/2006/relationships/slideLayout" Target="../slideLayouts/slideLayout194.xml"/><Relationship Id="rId7" Type="http://schemas.openxmlformats.org/officeDocument/2006/relationships/slideLayout" Target="../slideLayouts/slideLayout198.xml"/><Relationship Id="rId12" Type="http://schemas.openxmlformats.org/officeDocument/2006/relationships/slideLayout" Target="../slideLayouts/slideLayout203.xml"/><Relationship Id="rId17" Type="http://schemas.openxmlformats.org/officeDocument/2006/relationships/theme" Target="../theme/theme8.xml"/><Relationship Id="rId2" Type="http://schemas.openxmlformats.org/officeDocument/2006/relationships/slideLayout" Target="../slideLayouts/slideLayout193.xml"/><Relationship Id="rId16" Type="http://schemas.openxmlformats.org/officeDocument/2006/relationships/slideLayout" Target="../slideLayouts/slideLayout207.xml"/><Relationship Id="rId1" Type="http://schemas.openxmlformats.org/officeDocument/2006/relationships/slideLayout" Target="../slideLayouts/slideLayout192.xml"/><Relationship Id="rId6" Type="http://schemas.openxmlformats.org/officeDocument/2006/relationships/slideLayout" Target="../slideLayouts/slideLayout197.xml"/><Relationship Id="rId11" Type="http://schemas.openxmlformats.org/officeDocument/2006/relationships/slideLayout" Target="../slideLayouts/slideLayout202.xml"/><Relationship Id="rId5" Type="http://schemas.openxmlformats.org/officeDocument/2006/relationships/slideLayout" Target="../slideLayouts/slideLayout196.xml"/><Relationship Id="rId15" Type="http://schemas.openxmlformats.org/officeDocument/2006/relationships/slideLayout" Target="../slideLayouts/slideLayout206.xml"/><Relationship Id="rId10" Type="http://schemas.openxmlformats.org/officeDocument/2006/relationships/slideLayout" Target="../slideLayouts/slideLayout201.xml"/><Relationship Id="rId4" Type="http://schemas.openxmlformats.org/officeDocument/2006/relationships/slideLayout" Target="../slideLayouts/slideLayout195.xml"/><Relationship Id="rId9" Type="http://schemas.openxmlformats.org/officeDocument/2006/relationships/slideLayout" Target="../slideLayouts/slideLayout200.xml"/><Relationship Id="rId14" Type="http://schemas.openxmlformats.org/officeDocument/2006/relationships/slideLayout" Target="../slideLayouts/slideLayout20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007024891"/>
      </p:ext>
    </p:extLst>
  </p:cSld>
  <p:clrMap bg1="lt1" tx1="dk1" bg2="lt2" tx2="dk2" accent1="accent1" accent2="accent2" accent3="accent3" accent4="accent4" accent5="accent5" accent6="accent6" hlink="hlink" folHlink="folHlink"/>
  <p:sldLayoutIdLst>
    <p:sldLayoutId id="2147484342" r:id="rId1"/>
    <p:sldLayoutId id="2147484343" r:id="rId2"/>
    <p:sldLayoutId id="2147484345" r:id="rId3"/>
    <p:sldLayoutId id="2147484346" r:id="rId4"/>
    <p:sldLayoutId id="2147484347" r:id="rId5"/>
    <p:sldLayoutId id="2147484348" r:id="rId6"/>
    <p:sldLayoutId id="2147484349" r:id="rId7"/>
    <p:sldLayoutId id="2147484350"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7"/>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1" y="1212851"/>
            <a:ext cx="11887197" cy="209403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41" cstate="email">
            <a:extLst>
              <a:ext uri="{28A0092B-C50C-407E-A947-70E740481C1C}">
                <a14:useLocalDpi xmlns:a14="http://schemas.microsoft.com/office/drawing/2010/main" val="0"/>
              </a:ext>
            </a:extLst>
          </a:blip>
          <a:stretch>
            <a:fillRect/>
          </a:stretch>
        </p:blipFill>
        <p:spPr>
          <a:xfrm rot="5400000">
            <a:off x="10532397" y="1944336"/>
            <a:ext cx="4298019" cy="409351"/>
          </a:xfrm>
          <a:prstGeom prst="rect">
            <a:avLst/>
          </a:prstGeom>
        </p:spPr>
      </p:pic>
    </p:spTree>
    <p:extLst>
      <p:ext uri="{BB962C8B-B14F-4D97-AF65-F5344CB8AC3E}">
        <p14:creationId xmlns:p14="http://schemas.microsoft.com/office/powerpoint/2010/main" val="238703915"/>
      </p:ext>
    </p:extLst>
  </p:cSld>
  <p:clrMap bg1="dk1" tx1="lt1" bg2="dk2" tx2="lt2" accent1="accent1" accent2="accent2" accent3="accent3" accent4="accent4" accent5="accent5" accent6="accent6" hlink="hlink" folHlink="folHlink"/>
  <p:sldLayoutIdLst>
    <p:sldLayoutId id="2147484366" r:id="rId1"/>
    <p:sldLayoutId id="2147484367" r:id="rId2"/>
    <p:sldLayoutId id="2147484368" r:id="rId3"/>
    <p:sldLayoutId id="2147484369" r:id="rId4"/>
    <p:sldLayoutId id="2147484370" r:id="rId5"/>
    <p:sldLayoutId id="2147484371" r:id="rId6"/>
    <p:sldLayoutId id="2147484372" r:id="rId7"/>
    <p:sldLayoutId id="2147484373" r:id="rId8"/>
    <p:sldLayoutId id="2147484374" r:id="rId9"/>
    <p:sldLayoutId id="2147484375" r:id="rId10"/>
    <p:sldLayoutId id="2147484376" r:id="rId11"/>
    <p:sldLayoutId id="2147484377" r:id="rId12"/>
    <p:sldLayoutId id="2147484378" r:id="rId13"/>
    <p:sldLayoutId id="2147484379" r:id="rId14"/>
    <p:sldLayoutId id="2147484380" r:id="rId15"/>
    <p:sldLayoutId id="2147484381" r:id="rId16"/>
    <p:sldLayoutId id="2147484382" r:id="rId17"/>
    <p:sldLayoutId id="2147484383" r:id="rId18"/>
    <p:sldLayoutId id="2147484384" r:id="rId19"/>
    <p:sldLayoutId id="2147484385" r:id="rId20"/>
    <p:sldLayoutId id="2147484386" r:id="rId21"/>
    <p:sldLayoutId id="2147484387" r:id="rId22"/>
    <p:sldLayoutId id="2147484388" r:id="rId23"/>
    <p:sldLayoutId id="2147484389" r:id="rId24"/>
    <p:sldLayoutId id="2147484390" r:id="rId25"/>
    <p:sldLayoutId id="2147484391" r:id="rId26"/>
    <p:sldLayoutId id="2147484392" r:id="rId27"/>
    <p:sldLayoutId id="2147484393" r:id="rId28"/>
    <p:sldLayoutId id="2147484394" r:id="rId29"/>
    <p:sldLayoutId id="2147484395" r:id="rId30"/>
    <p:sldLayoutId id="2147484396" r:id="rId31"/>
    <p:sldLayoutId id="2147484397" r:id="rId32"/>
    <p:sldLayoutId id="2147484398" r:id="rId33"/>
    <p:sldLayoutId id="2147484399" r:id="rId34"/>
    <p:sldLayoutId id="2147484400" r:id="rId35"/>
    <p:sldLayoutId id="2147484401" r:id="rId36"/>
    <p:sldLayoutId id="2147484402" r:id="rId37"/>
    <p:sldLayoutId id="2147484403" r:id="rId38"/>
    <p:sldLayoutId id="2147484404" r:id="rId39"/>
  </p:sldLayoutIdLst>
  <p:txStyles>
    <p:titleStyle>
      <a:lvl1pPr algn="l" defTabSz="931710" rtl="0" eaLnBrk="1" latinLnBrk="0" hangingPunct="1">
        <a:lnSpc>
          <a:spcPct val="90000"/>
        </a:lnSpc>
        <a:spcBef>
          <a:spcPct val="0"/>
        </a:spcBef>
        <a:buNone/>
        <a:defRPr lang="en-US" sz="4800" b="0" kern="1200" cap="none" spc="-102" baseline="0" dirty="0" smtClean="0">
          <a:ln w="3175">
            <a:noFill/>
          </a:ln>
          <a:solidFill>
            <a:srgbClr val="505050"/>
          </a:solidFill>
          <a:effectLst/>
          <a:latin typeface="+mj-lt"/>
          <a:ea typeface="+mn-ea"/>
          <a:cs typeface="Segoe UI" pitchFamily="34" charset="0"/>
        </a:defRPr>
      </a:lvl1pPr>
    </p:titleStyle>
    <p:bodyStyle>
      <a:lvl1pPr marL="0" marR="0" indent="0" algn="l" defTabSz="931710" rtl="0" eaLnBrk="1" fontAlgn="auto" latinLnBrk="0" hangingPunct="1">
        <a:lnSpc>
          <a:spcPct val="90000"/>
        </a:lnSpc>
        <a:spcBef>
          <a:spcPct val="20000"/>
        </a:spcBef>
        <a:spcAft>
          <a:spcPts val="0"/>
        </a:spcAft>
        <a:buClr>
          <a:schemeClr val="bg1"/>
        </a:buClr>
        <a:buSzPct val="100000"/>
        <a:buFontTx/>
        <a:buNone/>
        <a:tabLst/>
        <a:defRPr sz="3996" kern="1200" spc="0" baseline="0">
          <a:solidFill>
            <a:srgbClr val="5C2D91"/>
          </a:solidFill>
          <a:latin typeface="+mj-lt"/>
          <a:ea typeface="+mn-ea"/>
          <a:cs typeface="+mn-cs"/>
        </a:defRPr>
      </a:lvl1pPr>
      <a:lvl2pPr marL="583554" marR="0" indent="-241033" algn="l" defTabSz="931710" rtl="0" eaLnBrk="1" fontAlgn="auto" latinLnBrk="0" hangingPunct="1">
        <a:lnSpc>
          <a:spcPct val="90000"/>
        </a:lnSpc>
        <a:spcBef>
          <a:spcPct val="20000"/>
        </a:spcBef>
        <a:spcAft>
          <a:spcPts val="0"/>
        </a:spcAft>
        <a:buClr>
          <a:schemeClr val="bg1"/>
        </a:buClr>
        <a:buSzPct val="100000"/>
        <a:buFont typeface="Symbol" panose="05050102010706020507" pitchFamily="18" charset="2"/>
        <a:buChar char="-"/>
        <a:tabLst/>
        <a:defRPr sz="2000" kern="1200" spc="0" baseline="0">
          <a:solidFill>
            <a:srgbClr val="505050"/>
          </a:solidFill>
          <a:latin typeface="+mn-lt"/>
          <a:ea typeface="+mn-ea"/>
          <a:cs typeface="+mn-cs"/>
        </a:defRPr>
      </a:lvl2pPr>
      <a:lvl3pPr marL="799216" marR="0" indent="-228347" algn="l" defTabSz="931710"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gt;"/>
        <a:tabLst/>
        <a:defRPr sz="2000" kern="1200" spc="0" baseline="0">
          <a:solidFill>
            <a:srgbClr val="505050"/>
          </a:solidFill>
          <a:latin typeface="+mn-lt"/>
          <a:ea typeface="+mn-ea"/>
          <a:cs typeface="+mn-cs"/>
        </a:defRPr>
      </a:lvl3pPr>
      <a:lvl4pPr marL="1027562" marR="0" indent="-228347" algn="l" defTabSz="931710"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
        <a:tabLst/>
        <a:defRPr sz="1800" kern="1200" spc="0" baseline="0">
          <a:solidFill>
            <a:srgbClr val="505050"/>
          </a:solidFill>
          <a:latin typeface="+mn-lt"/>
          <a:ea typeface="+mn-ea"/>
          <a:cs typeface="+mn-cs"/>
        </a:defRPr>
      </a:lvl4pPr>
      <a:lvl5pPr marL="1255909" marR="0" indent="-228347" algn="l" defTabSz="931710" rtl="0" eaLnBrk="1" fontAlgn="auto" latinLnBrk="0" hangingPunct="1">
        <a:lnSpc>
          <a:spcPct val="90000"/>
        </a:lnSpc>
        <a:spcBef>
          <a:spcPct val="20000"/>
        </a:spcBef>
        <a:spcAft>
          <a:spcPts val="0"/>
        </a:spcAft>
        <a:buClr>
          <a:schemeClr val="bg1"/>
        </a:buClr>
        <a:buSzPct val="100000"/>
        <a:buFont typeface="Arial" panose="020B0604020202020204" pitchFamily="34" charset="0"/>
        <a:buChar char="•"/>
        <a:tabLst/>
        <a:defRPr sz="1800" kern="1200" spc="0" baseline="0">
          <a:solidFill>
            <a:srgbClr val="505050"/>
          </a:solidFill>
          <a:latin typeface="+mn-lt"/>
          <a:ea typeface="+mn-ea"/>
          <a:cs typeface="+mn-cs"/>
        </a:defRPr>
      </a:lvl5pPr>
      <a:lvl6pPr marL="2562202"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6pPr>
      <a:lvl7pPr marL="3028058"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7pPr>
      <a:lvl8pPr marL="3493914"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8pPr>
      <a:lvl9pPr marL="3959770"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9pPr>
    </p:bodyStyle>
    <p:otherStyle>
      <a:defPPr>
        <a:defRPr lang="en-US"/>
      </a:defPPr>
      <a:lvl1pPr marL="0" algn="l" defTabSz="931710" rtl="0" eaLnBrk="1" latinLnBrk="0" hangingPunct="1">
        <a:defRPr sz="1798" kern="1200">
          <a:solidFill>
            <a:schemeClr val="tx1"/>
          </a:solidFill>
          <a:latin typeface="+mn-lt"/>
          <a:ea typeface="+mn-ea"/>
          <a:cs typeface="+mn-cs"/>
        </a:defRPr>
      </a:lvl1pPr>
      <a:lvl2pPr marL="465855" algn="l" defTabSz="931710" rtl="0" eaLnBrk="1" latinLnBrk="0" hangingPunct="1">
        <a:defRPr sz="1798" kern="1200">
          <a:solidFill>
            <a:schemeClr val="tx1"/>
          </a:solidFill>
          <a:latin typeface="+mn-lt"/>
          <a:ea typeface="+mn-ea"/>
          <a:cs typeface="+mn-cs"/>
        </a:defRPr>
      </a:lvl2pPr>
      <a:lvl3pPr marL="931710" algn="l" defTabSz="931710" rtl="0" eaLnBrk="1" latinLnBrk="0" hangingPunct="1">
        <a:defRPr sz="1798" kern="1200">
          <a:solidFill>
            <a:schemeClr val="tx1"/>
          </a:solidFill>
          <a:latin typeface="+mn-lt"/>
          <a:ea typeface="+mn-ea"/>
          <a:cs typeface="+mn-cs"/>
        </a:defRPr>
      </a:lvl3pPr>
      <a:lvl4pPr marL="1397566" algn="l" defTabSz="931710" rtl="0" eaLnBrk="1" latinLnBrk="0" hangingPunct="1">
        <a:defRPr sz="1798" kern="1200">
          <a:solidFill>
            <a:schemeClr val="tx1"/>
          </a:solidFill>
          <a:latin typeface="+mn-lt"/>
          <a:ea typeface="+mn-ea"/>
          <a:cs typeface="+mn-cs"/>
        </a:defRPr>
      </a:lvl4pPr>
      <a:lvl5pPr marL="1863421" algn="l" defTabSz="931710" rtl="0" eaLnBrk="1" latinLnBrk="0" hangingPunct="1">
        <a:defRPr sz="1798" kern="1200">
          <a:solidFill>
            <a:schemeClr val="tx1"/>
          </a:solidFill>
          <a:latin typeface="+mn-lt"/>
          <a:ea typeface="+mn-ea"/>
          <a:cs typeface="+mn-cs"/>
        </a:defRPr>
      </a:lvl5pPr>
      <a:lvl6pPr marL="2329277" algn="l" defTabSz="931710" rtl="0" eaLnBrk="1" latinLnBrk="0" hangingPunct="1">
        <a:defRPr sz="1798" kern="1200">
          <a:solidFill>
            <a:schemeClr val="tx1"/>
          </a:solidFill>
          <a:latin typeface="+mn-lt"/>
          <a:ea typeface="+mn-ea"/>
          <a:cs typeface="+mn-cs"/>
        </a:defRPr>
      </a:lvl6pPr>
      <a:lvl7pPr marL="2795130" algn="l" defTabSz="931710" rtl="0" eaLnBrk="1" latinLnBrk="0" hangingPunct="1">
        <a:defRPr sz="1798" kern="1200">
          <a:solidFill>
            <a:schemeClr val="tx1"/>
          </a:solidFill>
          <a:latin typeface="+mn-lt"/>
          <a:ea typeface="+mn-ea"/>
          <a:cs typeface="+mn-cs"/>
        </a:defRPr>
      </a:lvl7pPr>
      <a:lvl8pPr marL="3260986" algn="l" defTabSz="931710" rtl="0" eaLnBrk="1" latinLnBrk="0" hangingPunct="1">
        <a:defRPr sz="1798" kern="1200">
          <a:solidFill>
            <a:schemeClr val="tx1"/>
          </a:solidFill>
          <a:latin typeface="+mn-lt"/>
          <a:ea typeface="+mn-ea"/>
          <a:cs typeface="+mn-cs"/>
        </a:defRPr>
      </a:lvl8pPr>
      <a:lvl9pPr marL="3726842" algn="l" defTabSz="931710" rtl="0" eaLnBrk="1" latinLnBrk="0" hangingPunct="1">
        <a:defRPr sz="179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4">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30">
          <p15:clr>
            <a:srgbClr val="5ACBF0"/>
          </p15:clr>
        </p15:guide>
        <p15:guide id="11" pos="4204">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2">
          <p15:clr>
            <a:srgbClr val="5ACBF0"/>
          </p15:clr>
        </p15:guide>
        <p15:guide id="18" orient="horz" pos="1338">
          <p15:clr>
            <a:srgbClr val="5ACBF0"/>
          </p15:clr>
        </p15:guide>
        <p15:guide id="19" orient="horz" pos="1913">
          <p15:clr>
            <a:srgbClr val="5ACBF0"/>
          </p15:clr>
        </p15:guide>
        <p15:guide id="20" orient="horz" pos="2488">
          <p15:clr>
            <a:srgbClr val="5ACBF0"/>
          </p15:clr>
        </p15:guide>
        <p15:guide id="21" orient="horz" pos="3063">
          <p15:clr>
            <a:srgbClr val="5ACBF0"/>
          </p15:clr>
        </p15:guide>
        <p15:guide id="22" orient="horz" pos="3639">
          <p15:clr>
            <a:srgbClr val="5ACBF0"/>
          </p15:clr>
        </p15:guide>
        <p15:guide id="23" pos="288">
          <p15:clr>
            <a:srgbClr val="C35EA4"/>
          </p15:clr>
        </p15:guide>
        <p15:guide id="24" pos="7546">
          <p15:clr>
            <a:srgbClr val="C35EA4"/>
          </p15:clr>
        </p15:guide>
        <p15:guide id="25" orient="horz" pos="302">
          <p15:clr>
            <a:srgbClr val="C35EA4"/>
          </p15:clr>
        </p15:guide>
        <p15:guide id="26" orient="horz" pos="4099">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7"/>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1" y="1212851"/>
            <a:ext cx="11887197" cy="209403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37" cstate="email">
            <a:extLst>
              <a:ext uri="{28A0092B-C50C-407E-A947-70E740481C1C}">
                <a14:useLocalDpi xmlns:a14="http://schemas.microsoft.com/office/drawing/2010/main" val="0"/>
              </a:ext>
            </a:extLst>
          </a:blip>
          <a:stretch>
            <a:fillRect/>
          </a:stretch>
        </p:blipFill>
        <p:spPr>
          <a:xfrm rot="5400000">
            <a:off x="10532397" y="1944336"/>
            <a:ext cx="4298019" cy="409351"/>
          </a:xfrm>
          <a:prstGeom prst="rect">
            <a:avLst/>
          </a:prstGeom>
        </p:spPr>
      </p:pic>
    </p:spTree>
    <p:extLst>
      <p:ext uri="{BB962C8B-B14F-4D97-AF65-F5344CB8AC3E}">
        <p14:creationId xmlns:p14="http://schemas.microsoft.com/office/powerpoint/2010/main" val="1656771848"/>
      </p:ext>
    </p:extLst>
  </p:cSld>
  <p:clrMap bg1="dk1" tx1="lt1" bg2="dk2" tx2="lt2" accent1="accent1" accent2="accent2" accent3="accent3" accent4="accent4" accent5="accent5" accent6="accent6" hlink="hlink" folHlink="folHlink"/>
  <p:sldLayoutIdLst>
    <p:sldLayoutId id="2147484406" r:id="rId1"/>
    <p:sldLayoutId id="2147484407" r:id="rId2"/>
    <p:sldLayoutId id="2147484408" r:id="rId3"/>
    <p:sldLayoutId id="2147484409" r:id="rId4"/>
    <p:sldLayoutId id="2147484410" r:id="rId5"/>
    <p:sldLayoutId id="2147484411" r:id="rId6"/>
    <p:sldLayoutId id="2147484412" r:id="rId7"/>
    <p:sldLayoutId id="2147484413" r:id="rId8"/>
    <p:sldLayoutId id="2147484414" r:id="rId9"/>
    <p:sldLayoutId id="2147484415" r:id="rId10"/>
    <p:sldLayoutId id="2147484416" r:id="rId11"/>
    <p:sldLayoutId id="2147484417" r:id="rId12"/>
    <p:sldLayoutId id="2147484418" r:id="rId13"/>
    <p:sldLayoutId id="2147484419" r:id="rId14"/>
    <p:sldLayoutId id="2147484420" r:id="rId15"/>
    <p:sldLayoutId id="2147484421" r:id="rId16"/>
    <p:sldLayoutId id="2147484422" r:id="rId17"/>
    <p:sldLayoutId id="2147484423" r:id="rId18"/>
    <p:sldLayoutId id="2147484424" r:id="rId19"/>
    <p:sldLayoutId id="2147484425" r:id="rId20"/>
    <p:sldLayoutId id="2147484426" r:id="rId21"/>
    <p:sldLayoutId id="2147484427" r:id="rId22"/>
    <p:sldLayoutId id="2147484428" r:id="rId23"/>
    <p:sldLayoutId id="2147484429" r:id="rId24"/>
    <p:sldLayoutId id="2147484430" r:id="rId25"/>
    <p:sldLayoutId id="2147484431" r:id="rId26"/>
    <p:sldLayoutId id="2147484432" r:id="rId27"/>
    <p:sldLayoutId id="2147484433" r:id="rId28"/>
    <p:sldLayoutId id="2147484434" r:id="rId29"/>
    <p:sldLayoutId id="2147484435" r:id="rId30"/>
    <p:sldLayoutId id="2147484436" r:id="rId31"/>
    <p:sldLayoutId id="2147484437" r:id="rId32"/>
    <p:sldLayoutId id="2147484438" r:id="rId33"/>
    <p:sldLayoutId id="2147484439" r:id="rId34"/>
    <p:sldLayoutId id="2147484440" r:id="rId35"/>
  </p:sldLayoutIdLst>
  <p:transition>
    <p:fade/>
  </p:transition>
  <p:txStyles>
    <p:titleStyle>
      <a:lvl1pPr algn="l" defTabSz="931710" rtl="0" eaLnBrk="1" latinLnBrk="0" hangingPunct="1">
        <a:lnSpc>
          <a:spcPct val="90000"/>
        </a:lnSpc>
        <a:spcBef>
          <a:spcPct val="0"/>
        </a:spcBef>
        <a:buNone/>
        <a:defRPr lang="en-US" sz="4800" b="0" kern="1200" cap="none" spc="-102" baseline="0" dirty="0" smtClean="0">
          <a:ln w="3175">
            <a:noFill/>
          </a:ln>
          <a:solidFill>
            <a:srgbClr val="505050"/>
          </a:solidFill>
          <a:effectLst/>
          <a:latin typeface="+mj-lt"/>
          <a:ea typeface="+mn-ea"/>
          <a:cs typeface="Segoe UI" pitchFamily="34" charset="0"/>
        </a:defRPr>
      </a:lvl1pPr>
    </p:titleStyle>
    <p:bodyStyle>
      <a:lvl1pPr marL="0" marR="0" indent="0" algn="l" defTabSz="931710" rtl="0" eaLnBrk="1" fontAlgn="auto" latinLnBrk="0" hangingPunct="1">
        <a:lnSpc>
          <a:spcPct val="90000"/>
        </a:lnSpc>
        <a:spcBef>
          <a:spcPct val="20000"/>
        </a:spcBef>
        <a:spcAft>
          <a:spcPts val="0"/>
        </a:spcAft>
        <a:buClr>
          <a:schemeClr val="bg1"/>
        </a:buClr>
        <a:buSzPct val="100000"/>
        <a:buFontTx/>
        <a:buNone/>
        <a:tabLst/>
        <a:defRPr sz="3996" kern="1200" spc="0" baseline="0">
          <a:solidFill>
            <a:srgbClr val="5C2D91"/>
          </a:solidFill>
          <a:latin typeface="+mj-lt"/>
          <a:ea typeface="+mn-ea"/>
          <a:cs typeface="+mn-cs"/>
        </a:defRPr>
      </a:lvl1pPr>
      <a:lvl2pPr marL="583554" marR="0" indent="-241033" algn="l" defTabSz="931710" rtl="0" eaLnBrk="1" fontAlgn="auto" latinLnBrk="0" hangingPunct="1">
        <a:lnSpc>
          <a:spcPct val="90000"/>
        </a:lnSpc>
        <a:spcBef>
          <a:spcPct val="20000"/>
        </a:spcBef>
        <a:spcAft>
          <a:spcPts val="0"/>
        </a:spcAft>
        <a:buClr>
          <a:schemeClr val="bg1"/>
        </a:buClr>
        <a:buSzPct val="100000"/>
        <a:buFont typeface="Symbol" panose="05050102010706020507" pitchFamily="18" charset="2"/>
        <a:buChar char="-"/>
        <a:tabLst/>
        <a:defRPr sz="2000" kern="1200" spc="0" baseline="0">
          <a:solidFill>
            <a:srgbClr val="505050"/>
          </a:solidFill>
          <a:latin typeface="+mn-lt"/>
          <a:ea typeface="+mn-ea"/>
          <a:cs typeface="+mn-cs"/>
        </a:defRPr>
      </a:lvl2pPr>
      <a:lvl3pPr marL="799216" marR="0" indent="-228347" algn="l" defTabSz="931710"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gt;"/>
        <a:tabLst/>
        <a:defRPr sz="2000" kern="1200" spc="0" baseline="0">
          <a:solidFill>
            <a:srgbClr val="505050"/>
          </a:solidFill>
          <a:latin typeface="+mn-lt"/>
          <a:ea typeface="+mn-ea"/>
          <a:cs typeface="+mn-cs"/>
        </a:defRPr>
      </a:lvl3pPr>
      <a:lvl4pPr marL="1027562" marR="0" indent="-228347" algn="l" defTabSz="931710"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
        <a:tabLst/>
        <a:defRPr sz="1800" kern="1200" spc="0" baseline="0">
          <a:solidFill>
            <a:srgbClr val="505050"/>
          </a:solidFill>
          <a:latin typeface="+mn-lt"/>
          <a:ea typeface="+mn-ea"/>
          <a:cs typeface="+mn-cs"/>
        </a:defRPr>
      </a:lvl4pPr>
      <a:lvl5pPr marL="1255909" marR="0" indent="-228347" algn="l" defTabSz="931710" rtl="0" eaLnBrk="1" fontAlgn="auto" latinLnBrk="0" hangingPunct="1">
        <a:lnSpc>
          <a:spcPct val="90000"/>
        </a:lnSpc>
        <a:spcBef>
          <a:spcPct val="20000"/>
        </a:spcBef>
        <a:spcAft>
          <a:spcPts val="0"/>
        </a:spcAft>
        <a:buClr>
          <a:schemeClr val="bg1"/>
        </a:buClr>
        <a:buSzPct val="100000"/>
        <a:buFont typeface="Arial" panose="020B0604020202020204" pitchFamily="34" charset="0"/>
        <a:buChar char="•"/>
        <a:tabLst/>
        <a:defRPr sz="1800" kern="1200" spc="0" baseline="0">
          <a:solidFill>
            <a:srgbClr val="505050"/>
          </a:solidFill>
          <a:latin typeface="+mn-lt"/>
          <a:ea typeface="+mn-ea"/>
          <a:cs typeface="+mn-cs"/>
        </a:defRPr>
      </a:lvl5pPr>
      <a:lvl6pPr marL="2562202"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6pPr>
      <a:lvl7pPr marL="3028058"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7pPr>
      <a:lvl8pPr marL="3493914"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8pPr>
      <a:lvl9pPr marL="3959770" indent="-232928" algn="l" defTabSz="931710" rtl="0" eaLnBrk="1" latinLnBrk="0" hangingPunct="1">
        <a:spcBef>
          <a:spcPct val="20000"/>
        </a:spcBef>
        <a:buFont typeface="Arial" pitchFamily="34" charset="0"/>
        <a:buChar char="•"/>
        <a:defRPr sz="1998" kern="1200">
          <a:solidFill>
            <a:schemeClr val="tx1"/>
          </a:solidFill>
          <a:latin typeface="+mn-lt"/>
          <a:ea typeface="+mn-ea"/>
          <a:cs typeface="+mn-cs"/>
        </a:defRPr>
      </a:lvl9pPr>
    </p:bodyStyle>
    <p:otherStyle>
      <a:defPPr>
        <a:defRPr lang="en-US"/>
      </a:defPPr>
      <a:lvl1pPr marL="0" algn="l" defTabSz="931710" rtl="0" eaLnBrk="1" latinLnBrk="0" hangingPunct="1">
        <a:defRPr sz="1798" kern="1200">
          <a:solidFill>
            <a:schemeClr val="tx1"/>
          </a:solidFill>
          <a:latin typeface="+mn-lt"/>
          <a:ea typeface="+mn-ea"/>
          <a:cs typeface="+mn-cs"/>
        </a:defRPr>
      </a:lvl1pPr>
      <a:lvl2pPr marL="465855" algn="l" defTabSz="931710" rtl="0" eaLnBrk="1" latinLnBrk="0" hangingPunct="1">
        <a:defRPr sz="1798" kern="1200">
          <a:solidFill>
            <a:schemeClr val="tx1"/>
          </a:solidFill>
          <a:latin typeface="+mn-lt"/>
          <a:ea typeface="+mn-ea"/>
          <a:cs typeface="+mn-cs"/>
        </a:defRPr>
      </a:lvl2pPr>
      <a:lvl3pPr marL="931710" algn="l" defTabSz="931710" rtl="0" eaLnBrk="1" latinLnBrk="0" hangingPunct="1">
        <a:defRPr sz="1798" kern="1200">
          <a:solidFill>
            <a:schemeClr val="tx1"/>
          </a:solidFill>
          <a:latin typeface="+mn-lt"/>
          <a:ea typeface="+mn-ea"/>
          <a:cs typeface="+mn-cs"/>
        </a:defRPr>
      </a:lvl3pPr>
      <a:lvl4pPr marL="1397566" algn="l" defTabSz="931710" rtl="0" eaLnBrk="1" latinLnBrk="0" hangingPunct="1">
        <a:defRPr sz="1798" kern="1200">
          <a:solidFill>
            <a:schemeClr val="tx1"/>
          </a:solidFill>
          <a:latin typeface="+mn-lt"/>
          <a:ea typeface="+mn-ea"/>
          <a:cs typeface="+mn-cs"/>
        </a:defRPr>
      </a:lvl4pPr>
      <a:lvl5pPr marL="1863421" algn="l" defTabSz="931710" rtl="0" eaLnBrk="1" latinLnBrk="0" hangingPunct="1">
        <a:defRPr sz="1798" kern="1200">
          <a:solidFill>
            <a:schemeClr val="tx1"/>
          </a:solidFill>
          <a:latin typeface="+mn-lt"/>
          <a:ea typeface="+mn-ea"/>
          <a:cs typeface="+mn-cs"/>
        </a:defRPr>
      </a:lvl5pPr>
      <a:lvl6pPr marL="2329277" algn="l" defTabSz="931710" rtl="0" eaLnBrk="1" latinLnBrk="0" hangingPunct="1">
        <a:defRPr sz="1798" kern="1200">
          <a:solidFill>
            <a:schemeClr val="tx1"/>
          </a:solidFill>
          <a:latin typeface="+mn-lt"/>
          <a:ea typeface="+mn-ea"/>
          <a:cs typeface="+mn-cs"/>
        </a:defRPr>
      </a:lvl6pPr>
      <a:lvl7pPr marL="2795130" algn="l" defTabSz="931710" rtl="0" eaLnBrk="1" latinLnBrk="0" hangingPunct="1">
        <a:defRPr sz="1798" kern="1200">
          <a:solidFill>
            <a:schemeClr val="tx1"/>
          </a:solidFill>
          <a:latin typeface="+mn-lt"/>
          <a:ea typeface="+mn-ea"/>
          <a:cs typeface="+mn-cs"/>
        </a:defRPr>
      </a:lvl7pPr>
      <a:lvl8pPr marL="3260986" algn="l" defTabSz="931710" rtl="0" eaLnBrk="1" latinLnBrk="0" hangingPunct="1">
        <a:defRPr sz="1798" kern="1200">
          <a:solidFill>
            <a:schemeClr val="tx1"/>
          </a:solidFill>
          <a:latin typeface="+mn-lt"/>
          <a:ea typeface="+mn-ea"/>
          <a:cs typeface="+mn-cs"/>
        </a:defRPr>
      </a:lvl8pPr>
      <a:lvl9pPr marL="3726842" algn="l" defTabSz="931710" rtl="0" eaLnBrk="1" latinLnBrk="0" hangingPunct="1">
        <a:defRPr sz="179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4">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30">
          <p15:clr>
            <a:srgbClr val="5ACBF0"/>
          </p15:clr>
        </p15:guide>
        <p15:guide id="11" pos="4204">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2">
          <p15:clr>
            <a:srgbClr val="5ACBF0"/>
          </p15:clr>
        </p15:guide>
        <p15:guide id="18" orient="horz" pos="1338">
          <p15:clr>
            <a:srgbClr val="5ACBF0"/>
          </p15:clr>
        </p15:guide>
        <p15:guide id="19" orient="horz" pos="1913">
          <p15:clr>
            <a:srgbClr val="5ACBF0"/>
          </p15:clr>
        </p15:guide>
        <p15:guide id="20" orient="horz" pos="2488">
          <p15:clr>
            <a:srgbClr val="5ACBF0"/>
          </p15:clr>
        </p15:guide>
        <p15:guide id="21" orient="horz" pos="3063">
          <p15:clr>
            <a:srgbClr val="5ACBF0"/>
          </p15:clr>
        </p15:guide>
        <p15:guide id="22" orient="horz" pos="3639">
          <p15:clr>
            <a:srgbClr val="5ACBF0"/>
          </p15:clr>
        </p15:guide>
        <p15:guide id="23" pos="288">
          <p15:clr>
            <a:srgbClr val="C35EA4"/>
          </p15:clr>
        </p15:guide>
        <p15:guide id="24" pos="7546">
          <p15:clr>
            <a:srgbClr val="C35EA4"/>
          </p15:clr>
        </p15:guide>
        <p15:guide id="25" orient="horz" pos="302">
          <p15:clr>
            <a:srgbClr val="C35EA4"/>
          </p15:clr>
        </p15:guide>
        <p15:guide id="26" orient="horz" pos="4099">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34"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1006753485"/>
      </p:ext>
    </p:extLst>
  </p:cSld>
  <p:clrMap bg1="dk1" tx1="lt1" bg2="dk2" tx2="lt2" accent1="accent1" accent2="accent2" accent3="accent3" accent4="accent4" accent5="accent5" accent6="accent6" hlink="hlink" folHlink="folHlink"/>
  <p:sldLayoutIdLst>
    <p:sldLayoutId id="2147484442" r:id="rId1"/>
    <p:sldLayoutId id="2147484443" r:id="rId2"/>
    <p:sldLayoutId id="2147484444" r:id="rId3"/>
    <p:sldLayoutId id="2147484445" r:id="rId4"/>
    <p:sldLayoutId id="2147484446" r:id="rId5"/>
    <p:sldLayoutId id="2147484447" r:id="rId6"/>
    <p:sldLayoutId id="2147484448" r:id="rId7"/>
    <p:sldLayoutId id="2147484449" r:id="rId8"/>
    <p:sldLayoutId id="2147484450" r:id="rId9"/>
    <p:sldLayoutId id="2147484451" r:id="rId10"/>
    <p:sldLayoutId id="2147484452" r:id="rId11"/>
    <p:sldLayoutId id="2147484453" r:id="rId12"/>
    <p:sldLayoutId id="2147484454" r:id="rId13"/>
    <p:sldLayoutId id="2147484455" r:id="rId14"/>
    <p:sldLayoutId id="2147484456" r:id="rId15"/>
    <p:sldLayoutId id="2147484457" r:id="rId16"/>
    <p:sldLayoutId id="2147484458" r:id="rId17"/>
    <p:sldLayoutId id="2147484459" r:id="rId18"/>
    <p:sldLayoutId id="2147484460" r:id="rId19"/>
    <p:sldLayoutId id="2147484461" r:id="rId20"/>
    <p:sldLayoutId id="2147484462" r:id="rId21"/>
    <p:sldLayoutId id="2147484463" r:id="rId22"/>
    <p:sldLayoutId id="2147484464" r:id="rId23"/>
    <p:sldLayoutId id="2147484465" r:id="rId24"/>
    <p:sldLayoutId id="2147484466" r:id="rId25"/>
    <p:sldLayoutId id="2147484467" r:id="rId26"/>
    <p:sldLayoutId id="2147484468" r:id="rId27"/>
    <p:sldLayoutId id="2147484469" r:id="rId28"/>
    <p:sldLayoutId id="2147484470" r:id="rId29"/>
    <p:sldLayoutId id="2147484471" r:id="rId30"/>
    <p:sldLayoutId id="2147484472" r:id="rId31"/>
    <p:sldLayoutId id="2147484473" r:id="rId32"/>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5"/>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5"/>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5"/>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5"/>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5"/>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704361071"/>
      </p:ext>
    </p:extLst>
  </p:cSld>
  <p:clrMap bg1="dk1" tx1="lt1" bg2="dk2" tx2="lt2" accent1="accent1" accent2="accent2" accent3="accent3" accent4="accent4" accent5="accent5" accent6="accent6" hlink="hlink" folHlink="folHlink"/>
  <p:sldLayoutIdLst>
    <p:sldLayoutId id="2147484475" r:id="rId1"/>
    <p:sldLayoutId id="2147484476" r:id="rId2"/>
    <p:sldLayoutId id="2147484477" r:id="rId3"/>
    <p:sldLayoutId id="2147484478" r:id="rId4"/>
    <p:sldLayoutId id="2147484479" r:id="rId5"/>
    <p:sldLayoutId id="2147484480" r:id="rId6"/>
    <p:sldLayoutId id="2147484481" r:id="rId7"/>
    <p:sldLayoutId id="2147484482" r:id="rId8"/>
    <p:sldLayoutId id="2147484483" r:id="rId9"/>
    <p:sldLayoutId id="2147484484" r:id="rId10"/>
    <p:sldLayoutId id="2147484485" r:id="rId11"/>
    <p:sldLayoutId id="2147484486" r:id="rId12"/>
    <p:sldLayoutId id="2147484487" r:id="rId13"/>
    <p:sldLayoutId id="2147484488" r:id="rId14"/>
    <p:sldLayoutId id="2147484489" r:id="rId15"/>
    <p:sldLayoutId id="2147484490" r:id="rId16"/>
    <p:sldLayoutId id="2147484491" r:id="rId17"/>
    <p:sldLayoutId id="2147484492" r:id="rId18"/>
    <p:sldLayoutId id="2147484493" r:id="rId19"/>
    <p:sldLayoutId id="2147484494" r:id="rId20"/>
  </p:sldLayoutIdLst>
  <p:transition>
    <p:fade/>
  </p:transition>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71269915"/>
      </p:ext>
    </p:extLst>
  </p:cSld>
  <p:clrMap bg1="lt1" tx1="dk1" bg2="lt2" tx2="dk2" accent1="accent1" accent2="accent2" accent3="accent3" accent4="accent4" accent5="accent5" accent6="accent6" hlink="hlink" folHlink="folHlink"/>
  <p:sldLayoutIdLst>
    <p:sldLayoutId id="2147484496" r:id="rId1"/>
    <p:sldLayoutId id="2147484497" r:id="rId2"/>
    <p:sldLayoutId id="2147484498" r:id="rId3"/>
    <p:sldLayoutId id="2147484499" r:id="rId4"/>
    <p:sldLayoutId id="2147484500" r:id="rId5"/>
    <p:sldLayoutId id="2147484501" r:id="rId6"/>
    <p:sldLayoutId id="2147484502" r:id="rId7"/>
    <p:sldLayoutId id="2147484503" r:id="rId8"/>
    <p:sldLayoutId id="2147484504" r:id="rId9"/>
    <p:sldLayoutId id="2147484505" r:id="rId10"/>
    <p:sldLayoutId id="2147484506" r:id="rId11"/>
    <p:sldLayoutId id="2147484507" r:id="rId12"/>
    <p:sldLayoutId id="2147484508" r:id="rId13"/>
    <p:sldLayoutId id="2147484509" r:id="rId14"/>
    <p:sldLayoutId id="2147484510" r:id="rId15"/>
    <p:sldLayoutId id="2147484511" r:id="rId1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165.xml"/></Relationships>
</file>

<file path=ppt/slides/_rels/slide1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68.xml"/></Relationships>
</file>

<file path=ppt/slides/_rels/slide12.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00.xml"/></Relationships>
</file>

<file path=ppt/slides/_rels/slide13.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52.emf"/><Relationship Id="rId7" Type="http://schemas.openxmlformats.org/officeDocument/2006/relationships/image" Target="../media/image55.emf"/><Relationship Id="rId2" Type="http://schemas.openxmlformats.org/officeDocument/2006/relationships/notesSlide" Target="../notesSlides/notesSlide9.xml"/><Relationship Id="rId1" Type="http://schemas.openxmlformats.org/officeDocument/2006/relationships/slideLayout" Target="../slideLayouts/slideLayout76.xml"/><Relationship Id="rId6" Type="http://schemas.openxmlformats.org/officeDocument/2006/relationships/image" Target="../media/image46.emf"/><Relationship Id="rId5" Type="http://schemas.openxmlformats.org/officeDocument/2006/relationships/image" Target="../media/image54.emf"/><Relationship Id="rId4" Type="http://schemas.openxmlformats.org/officeDocument/2006/relationships/image" Target="../media/image53.emf"/><Relationship Id="rId9" Type="http://schemas.openxmlformats.org/officeDocument/2006/relationships/image" Target="../media/image57.png"/></Relationships>
</file>

<file path=ppt/slides/_rels/slide14.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02.xml"/></Relationships>
</file>

<file path=ppt/slides/_rels/slide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1.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58.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58.xml"/><Relationship Id="rId5" Type="http://schemas.openxmlformats.org/officeDocument/2006/relationships/image" Target="../media/image20.jpg"/><Relationship Id="rId4" Type="http://schemas.openxmlformats.org/officeDocument/2006/relationships/image" Target="../media/image19.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8.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65.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58.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18" Type="http://schemas.microsoft.com/office/2007/relationships/hdphoto" Target="../media/hdphoto3.wdp"/><Relationship Id="rId3" Type="http://schemas.openxmlformats.org/officeDocument/2006/relationships/image" Target="../media/image26.png"/><Relationship Id="rId21" Type="http://schemas.microsoft.com/office/2007/relationships/hdphoto" Target="../media/hdphoto4.wdp"/><Relationship Id="rId7" Type="http://schemas.openxmlformats.org/officeDocument/2006/relationships/image" Target="../media/image30.png"/><Relationship Id="rId12" Type="http://schemas.openxmlformats.org/officeDocument/2006/relationships/image" Target="../media/image35.png"/><Relationship Id="rId17" Type="http://schemas.openxmlformats.org/officeDocument/2006/relationships/image" Target="../media/image38.png"/><Relationship Id="rId2" Type="http://schemas.openxmlformats.org/officeDocument/2006/relationships/notesSlide" Target="../notesSlides/notesSlide7.xml"/><Relationship Id="rId16" Type="http://schemas.openxmlformats.org/officeDocument/2006/relationships/image" Target="../media/image37.png"/><Relationship Id="rId20" Type="http://schemas.openxmlformats.org/officeDocument/2006/relationships/image" Target="../media/image40.png"/><Relationship Id="rId1" Type="http://schemas.openxmlformats.org/officeDocument/2006/relationships/slideLayout" Target="../slideLayouts/slideLayout158.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5" Type="http://schemas.openxmlformats.org/officeDocument/2006/relationships/image" Target="../media/image23.emf"/><Relationship Id="rId23" Type="http://schemas.openxmlformats.org/officeDocument/2006/relationships/image" Target="../media/image24.png"/><Relationship Id="rId10" Type="http://schemas.openxmlformats.org/officeDocument/2006/relationships/image" Target="../media/image33.png"/><Relationship Id="rId19" Type="http://schemas.openxmlformats.org/officeDocument/2006/relationships/image" Target="../media/image39.png"/><Relationship Id="rId4" Type="http://schemas.openxmlformats.org/officeDocument/2006/relationships/image" Target="../media/image27.png"/><Relationship Id="rId9" Type="http://schemas.openxmlformats.org/officeDocument/2006/relationships/image" Target="../media/image32.png"/><Relationship Id="rId14" Type="http://schemas.microsoft.com/office/2007/relationships/hdphoto" Target="../media/hdphoto2.wdp"/><Relationship Id="rId22"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microsoft.com/office/2007/relationships/hdphoto" Target="../media/hdphoto5.wdp"/><Relationship Id="rId13" Type="http://schemas.openxmlformats.org/officeDocument/2006/relationships/image" Target="../media/image48.png"/><Relationship Id="rId3" Type="http://schemas.openxmlformats.org/officeDocument/2006/relationships/image" Target="../media/image22.png"/><Relationship Id="rId7" Type="http://schemas.openxmlformats.org/officeDocument/2006/relationships/image" Target="../media/image43.png"/><Relationship Id="rId12" Type="http://schemas.openxmlformats.org/officeDocument/2006/relationships/image" Target="../media/image47.emf"/><Relationship Id="rId2" Type="http://schemas.openxmlformats.org/officeDocument/2006/relationships/notesSlide" Target="../notesSlides/notesSlide8.xml"/><Relationship Id="rId1" Type="http://schemas.openxmlformats.org/officeDocument/2006/relationships/slideLayout" Target="../slideLayouts/slideLayout165.xml"/><Relationship Id="rId6" Type="http://schemas.openxmlformats.org/officeDocument/2006/relationships/image" Target="../media/image42.png"/><Relationship Id="rId11" Type="http://schemas.openxmlformats.org/officeDocument/2006/relationships/image" Target="../media/image46.emf"/><Relationship Id="rId5" Type="http://schemas.openxmlformats.org/officeDocument/2006/relationships/image" Target="../media/image41.png"/><Relationship Id="rId10" Type="http://schemas.openxmlformats.org/officeDocument/2006/relationships/image" Target="../media/image45.png"/><Relationship Id="rId4" Type="http://schemas.openxmlformats.org/officeDocument/2006/relationships/image" Target="../media/image24.png"/><Relationship Id="rId9" Type="http://schemas.openxmlformats.org/officeDocument/2006/relationships/image" Target="../media/image4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DevOps for Every Team</a:t>
            </a:r>
          </a:p>
        </p:txBody>
      </p:sp>
    </p:spTree>
    <p:extLst>
      <p:ext uri="{BB962C8B-B14F-4D97-AF65-F5344CB8AC3E}">
        <p14:creationId xmlns:p14="http://schemas.microsoft.com/office/powerpoint/2010/main" val="3766015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Kép 1"/>
          <p:cNvPicPr>
            <a:picLocks noChangeAspect="1"/>
          </p:cNvPicPr>
          <p:nvPr/>
        </p:nvPicPr>
        <p:blipFill>
          <a:blip r:embed="rId2"/>
          <a:stretch>
            <a:fillRect/>
          </a:stretch>
        </p:blipFill>
        <p:spPr>
          <a:xfrm>
            <a:off x="-11875" y="-1"/>
            <a:ext cx="12434711" cy="6994525"/>
          </a:xfrm>
          <a:prstGeom prst="rect">
            <a:avLst/>
          </a:prstGeom>
        </p:spPr>
      </p:pic>
      <p:sp>
        <p:nvSpPr>
          <p:cNvPr id="3" name="Szövegdoboz 2"/>
          <p:cNvSpPr txBox="1"/>
          <p:nvPr/>
        </p:nvSpPr>
        <p:spPr>
          <a:xfrm>
            <a:off x="9952037" y="5630862"/>
            <a:ext cx="2209800" cy="1292662"/>
          </a:xfrm>
          <a:prstGeom prst="rect">
            <a:avLst/>
          </a:prstGeom>
          <a:noFill/>
        </p:spPr>
        <p:txBody>
          <a:bodyPr wrap="square" lIns="182880" tIns="146304" rIns="182880" bIns="146304" rtlCol="0">
            <a:spAutoFit/>
          </a:bodyPr>
          <a:lstStyle/>
          <a:p>
            <a:pPr>
              <a:lnSpc>
                <a:spcPct val="90000"/>
              </a:lnSpc>
              <a:spcAft>
                <a:spcPts val="600"/>
              </a:spcAft>
            </a:pPr>
            <a:r>
              <a:rPr lang="hu-HU" sz="7200" b="1" dirty="0">
                <a:solidFill>
                  <a:srgbClr val="FFFF00"/>
                </a:solidFill>
              </a:rPr>
              <a:t>PLS</a:t>
            </a:r>
          </a:p>
        </p:txBody>
      </p:sp>
    </p:spTree>
    <p:extLst>
      <p:ext uri="{BB962C8B-B14F-4D97-AF65-F5344CB8AC3E}">
        <p14:creationId xmlns:p14="http://schemas.microsoft.com/office/powerpoint/2010/main" val="273362392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523037" y="525462"/>
            <a:ext cx="5054600" cy="3790950"/>
          </a:xfrm>
          <a:prstGeom prst="rect">
            <a:avLst/>
          </a:prstGeom>
        </p:spPr>
      </p:pic>
      <p:sp>
        <p:nvSpPr>
          <p:cNvPr id="4" name="TextBox 3"/>
          <p:cNvSpPr txBox="1"/>
          <p:nvPr/>
        </p:nvSpPr>
        <p:spPr>
          <a:xfrm>
            <a:off x="655637" y="2735262"/>
            <a:ext cx="3505200" cy="960263"/>
          </a:xfrm>
          <a:prstGeom prst="rect">
            <a:avLst/>
          </a:prstGeom>
          <a:noFill/>
        </p:spPr>
        <p:txBody>
          <a:bodyPr wrap="square" lIns="182880" tIns="146304" rIns="182880" bIns="146304" rtlCol="0">
            <a:spAutoFit/>
          </a:bodyPr>
          <a:lstStyle/>
          <a:p>
            <a:pPr>
              <a:lnSpc>
                <a:spcPct val="90000"/>
              </a:lnSpc>
              <a:spcAft>
                <a:spcPts val="600"/>
              </a:spcAft>
            </a:pPr>
            <a:r>
              <a:rPr lang="hu-HU" sz="4800" dirty="0">
                <a:gradFill>
                  <a:gsLst>
                    <a:gs pos="2917">
                      <a:schemeClr val="tx1"/>
                    </a:gs>
                    <a:gs pos="30000">
                      <a:schemeClr val="tx1"/>
                    </a:gs>
                  </a:gsLst>
                  <a:lin ang="5400000" scaled="0"/>
                </a:gradFill>
              </a:rPr>
              <a:t>DEMO</a:t>
            </a:r>
          </a:p>
        </p:txBody>
      </p:sp>
    </p:spTree>
    <p:extLst>
      <p:ext uri="{BB962C8B-B14F-4D97-AF65-F5344CB8AC3E}">
        <p14:creationId xmlns:p14="http://schemas.microsoft.com/office/powerpoint/2010/main" val="399175443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dirty="0"/>
              <a:t>wat happened?</a:t>
            </a:r>
          </a:p>
        </p:txBody>
      </p:sp>
      <p:sp>
        <p:nvSpPr>
          <p:cNvPr id="3" name="Text Placeholder 2"/>
          <p:cNvSpPr>
            <a:spLocks noGrp="1"/>
          </p:cNvSpPr>
          <p:nvPr>
            <p:ph type="body" sz="quarter" idx="15"/>
          </p:nvPr>
        </p:nvSpPr>
        <p:spPr/>
        <p:txBody>
          <a:bodyPr/>
          <a:lstStyle/>
          <a:p>
            <a:r>
              <a:rPr lang="hu-HU" dirty="0"/>
              <a:t>path too long (rly!?)</a:t>
            </a:r>
          </a:p>
          <a:p>
            <a:r>
              <a:rPr lang="hu-HU" dirty="0"/>
              <a:t>timeouts (storage performance, shared infrastructure, etc)</a:t>
            </a:r>
          </a:p>
          <a:p>
            <a:r>
              <a:rPr lang="hu-HU" dirty="0"/>
              <a:t>no complex infrastucture</a:t>
            </a:r>
          </a:p>
          <a:p>
            <a:r>
              <a:rPr lang="hu-HU" dirty="0"/>
              <a:t>cloud tests, feedbacks, approvals, etc (unicorns do exist)</a:t>
            </a:r>
          </a:p>
          <a:p>
            <a:endParaRPr lang="hu-HU" dirty="0"/>
          </a:p>
        </p:txBody>
      </p:sp>
      <p:pic>
        <p:nvPicPr>
          <p:cNvPr id="5" name="Picture Placeholder 4"/>
          <p:cNvPicPr>
            <a:picLocks noGrp="1" noChangeAspect="1"/>
          </p:cNvPicPr>
          <p:nvPr>
            <p:ph type="pic" sz="quarter" idx="16"/>
          </p:nvPr>
        </p:nvPicPr>
        <p:blipFill>
          <a:blip r:embed="rId2"/>
          <a:srcRect l="17835" r="17835"/>
          <a:stretch>
            <a:fillRect/>
          </a:stretch>
        </p:blipFill>
        <p:spPr/>
      </p:pic>
    </p:spTree>
    <p:extLst>
      <p:ext uri="{BB962C8B-B14F-4D97-AF65-F5344CB8AC3E}">
        <p14:creationId xmlns:p14="http://schemas.microsoft.com/office/powerpoint/2010/main" val="28761386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Right Arrow 159"/>
          <p:cNvSpPr/>
          <p:nvPr/>
        </p:nvSpPr>
        <p:spPr>
          <a:xfrm rot="16200000">
            <a:off x="1551351" y="4237471"/>
            <a:ext cx="1736782" cy="288000"/>
          </a:xfrm>
          <a:prstGeom prst="rightArrow">
            <a:avLst>
              <a:gd name="adj1" fmla="val 50000"/>
              <a:gd name="adj2" fmla="val 7353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00B0F0"/>
              </a:solidFill>
              <a:effectLst/>
              <a:uLnTx/>
              <a:uFillTx/>
              <a:latin typeface="Segoe UI"/>
              <a:ea typeface="+mn-ea"/>
              <a:cs typeface="+mn-cs"/>
            </a:endParaRPr>
          </a:p>
        </p:txBody>
      </p:sp>
      <p:sp>
        <p:nvSpPr>
          <p:cNvPr id="75" name="Bent Arrow 74"/>
          <p:cNvSpPr/>
          <p:nvPr/>
        </p:nvSpPr>
        <p:spPr>
          <a:xfrm rot="10800000">
            <a:off x="3021733" y="3324195"/>
            <a:ext cx="6903678" cy="2403864"/>
          </a:xfrm>
          <a:prstGeom prst="bentArrow">
            <a:avLst>
              <a:gd name="adj1" fmla="val 4873"/>
              <a:gd name="adj2" fmla="val 8600"/>
              <a:gd name="adj3" fmla="val 13322"/>
              <a:gd name="adj4" fmla="val 294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00B0F0"/>
              </a:solidFill>
              <a:effectLst/>
              <a:uLnTx/>
              <a:uFillTx/>
              <a:latin typeface="Segoe UI"/>
              <a:ea typeface="+mn-ea"/>
              <a:cs typeface="+mn-cs"/>
            </a:endParaRPr>
          </a:p>
        </p:txBody>
      </p:sp>
      <p:sp>
        <p:nvSpPr>
          <p:cNvPr id="49" name="Rounded Rectangle 48"/>
          <p:cNvSpPr/>
          <p:nvPr/>
        </p:nvSpPr>
        <p:spPr bwMode="auto">
          <a:xfrm>
            <a:off x="2058821" y="4187984"/>
            <a:ext cx="721843" cy="721843"/>
          </a:xfrm>
          <a:prstGeom prst="roundRect">
            <a:avLst/>
          </a:prstGeom>
          <a:solidFill>
            <a:schemeClr val="accent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ounded Rectangle 49"/>
          <p:cNvSpPr/>
          <p:nvPr/>
        </p:nvSpPr>
        <p:spPr bwMode="auto">
          <a:xfrm>
            <a:off x="1216576" y="4187984"/>
            <a:ext cx="721843" cy="721843"/>
          </a:xfrm>
          <a:prstGeom prst="roundRect">
            <a:avLst/>
          </a:prstGeom>
          <a:solidFill>
            <a:schemeClr val="accent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Right Arrow 51"/>
          <p:cNvSpPr/>
          <p:nvPr/>
        </p:nvSpPr>
        <p:spPr>
          <a:xfrm rot="16200000">
            <a:off x="709105" y="4237471"/>
            <a:ext cx="1736782" cy="288000"/>
          </a:xfrm>
          <a:prstGeom prst="rightArrow">
            <a:avLst>
              <a:gd name="adj1" fmla="val 50000"/>
              <a:gd name="adj2" fmla="val 7353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00B0F0"/>
              </a:solidFill>
              <a:effectLst/>
              <a:uLnTx/>
              <a:uFillTx/>
              <a:latin typeface="Segoe UI"/>
              <a:ea typeface="+mn-ea"/>
              <a:cs typeface="+mn-cs"/>
            </a:endParaRPr>
          </a:p>
        </p:txBody>
      </p:sp>
      <p:sp>
        <p:nvSpPr>
          <p:cNvPr id="54" name="Right Arrow 53"/>
          <p:cNvSpPr/>
          <p:nvPr/>
        </p:nvSpPr>
        <p:spPr>
          <a:xfrm>
            <a:off x="2888139" y="2114159"/>
            <a:ext cx="1772730" cy="1042079"/>
          </a:xfrm>
          <a:prstGeom prst="rightArrow">
            <a:avLst>
              <a:gd name="adj1" fmla="val 50000"/>
              <a:gd name="adj2" fmla="val 7353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55" name="Right Arrow 54"/>
          <p:cNvSpPr/>
          <p:nvPr/>
        </p:nvSpPr>
        <p:spPr>
          <a:xfrm>
            <a:off x="5348862" y="2114159"/>
            <a:ext cx="1811050" cy="1042079"/>
          </a:xfrm>
          <a:prstGeom prst="rightArrow">
            <a:avLst>
              <a:gd name="adj1" fmla="val 50000"/>
              <a:gd name="adj2" fmla="val 7353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56" name="Right Arrow 55"/>
          <p:cNvSpPr/>
          <p:nvPr/>
        </p:nvSpPr>
        <p:spPr>
          <a:xfrm>
            <a:off x="7795589" y="2114159"/>
            <a:ext cx="1128250" cy="1042079"/>
          </a:xfrm>
          <a:prstGeom prst="rightArrow">
            <a:avLst>
              <a:gd name="adj1" fmla="val 50000"/>
              <a:gd name="adj2" fmla="val 73537"/>
            </a:avLst>
          </a:prstGeom>
          <a:solidFill>
            <a:schemeClr val="accent4"/>
          </a:solidFill>
          <a:ln w="10795" cap="flat" cmpd="sng" algn="ctr">
            <a:no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59" name="TextBox 58"/>
          <p:cNvSpPr txBox="1"/>
          <p:nvPr/>
        </p:nvSpPr>
        <p:spPr>
          <a:xfrm>
            <a:off x="1244343" y="1414706"/>
            <a:ext cx="1632056" cy="388585"/>
          </a:xfrm>
          <a:prstGeom prst="rect">
            <a:avLst/>
          </a:prstGeom>
        </p:spPr>
        <p:txBody>
          <a:bodyPr vert="horz" wrap="square" lIns="93260" tIns="93260" rIns="93260" bIns="93260" rtlCol="0" anchor="ctr">
            <a:noAutofit/>
          </a:bodyPr>
          <a:lstStyle/>
          <a:p>
            <a:pPr marL="238007" marR="0" lvl="0" indent="-238007" algn="l"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0" cap="none" spc="-50" normalizeH="0" baseline="0" noProof="0" dirty="0">
                <a:ln>
                  <a:noFill/>
                </a:ln>
                <a:solidFill>
                  <a:srgbClr val="3F3F3F"/>
                </a:solidFill>
                <a:effectLst/>
                <a:uLnTx/>
                <a:uFillTx/>
                <a:latin typeface="Segoe UI"/>
                <a:ea typeface="Segoe UI" pitchFamily="34" charset="0"/>
                <a:cs typeface="Segoe UI" pitchFamily="34" charset="0"/>
              </a:rPr>
              <a:t>Code Repository</a:t>
            </a:r>
          </a:p>
        </p:txBody>
      </p:sp>
      <p:sp>
        <p:nvSpPr>
          <p:cNvPr id="60" name="TextBox 59"/>
          <p:cNvSpPr txBox="1"/>
          <p:nvPr/>
        </p:nvSpPr>
        <p:spPr>
          <a:xfrm>
            <a:off x="2862653" y="4187984"/>
            <a:ext cx="1709773" cy="721842"/>
          </a:xfrm>
          <a:prstGeom prst="rect">
            <a:avLst/>
          </a:prstGeom>
        </p:spPr>
        <p:txBody>
          <a:bodyPr vert="horz" wrap="square" lIns="93260" tIns="93260" rIns="93260" bIns="93260" rtlCol="0" anchor="ctr">
            <a:no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3F3F3F"/>
                </a:solidFill>
                <a:effectLst/>
                <a:uLnTx/>
                <a:uFillTx/>
                <a:latin typeface="Segoe UI"/>
                <a:ea typeface="Segoe UI" pitchFamily="34" charset="0"/>
                <a:cs typeface="Segoe UI" pitchFamily="34" charset="0"/>
              </a:rPr>
              <a:t>Backlog</a:t>
            </a:r>
          </a:p>
        </p:txBody>
      </p:sp>
      <p:sp>
        <p:nvSpPr>
          <p:cNvPr id="61" name="TextBox 60"/>
          <p:cNvSpPr txBox="1"/>
          <p:nvPr/>
        </p:nvSpPr>
        <p:spPr>
          <a:xfrm>
            <a:off x="3716168" y="1414706"/>
            <a:ext cx="1632056" cy="388585"/>
          </a:xfrm>
          <a:prstGeom prst="rect">
            <a:avLst/>
          </a:prstGeom>
        </p:spPr>
        <p:txBody>
          <a:bodyPr vert="horz" wrap="square" lIns="93260" tIns="93260" rIns="93260" bIns="93260" rtlCol="0" anchor="ctr">
            <a:noAutofit/>
          </a:bodyPr>
          <a:lstStyle/>
          <a:p>
            <a:pPr marL="238007" marR="0" lvl="0" indent="-238007"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0" cap="none" spc="-50" normalizeH="0" baseline="0" noProof="0" dirty="0">
                <a:ln>
                  <a:noFill/>
                </a:ln>
                <a:solidFill>
                  <a:srgbClr val="3F3F3F"/>
                </a:solidFill>
                <a:effectLst/>
                <a:uLnTx/>
                <a:uFillTx/>
                <a:latin typeface="Segoe UI"/>
                <a:ea typeface="Segoe UI" pitchFamily="34" charset="0"/>
                <a:cs typeface="Segoe UI" pitchFamily="34" charset="0"/>
              </a:rPr>
              <a:t>Build + Deploy</a:t>
            </a:r>
          </a:p>
        </p:txBody>
      </p:sp>
      <p:sp>
        <p:nvSpPr>
          <p:cNvPr id="64" name="TextBox 63"/>
          <p:cNvSpPr txBox="1"/>
          <p:nvPr/>
        </p:nvSpPr>
        <p:spPr>
          <a:xfrm>
            <a:off x="3325926" y="5592507"/>
            <a:ext cx="3435365" cy="388585"/>
          </a:xfrm>
          <a:prstGeom prst="rect">
            <a:avLst/>
          </a:prstGeom>
        </p:spPr>
        <p:txBody>
          <a:bodyPr vert="horz" wrap="square" lIns="93260" tIns="93260" rIns="93260" bIns="93260" rtlCol="0" anchor="ctr">
            <a:no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632" b="0" i="0" u="none" strike="noStrike" kern="0" cap="none" spc="0" normalizeH="0" baseline="0" noProof="0" dirty="0">
                <a:ln>
                  <a:noFill/>
                </a:ln>
                <a:solidFill>
                  <a:srgbClr val="3F3F3F"/>
                </a:solidFill>
                <a:effectLst/>
                <a:uLnTx/>
                <a:uFillTx/>
                <a:latin typeface="Segoe UI"/>
                <a:ea typeface="Segoe UI" pitchFamily="34" charset="0"/>
                <a:cs typeface="Segoe UI" pitchFamily="34" charset="0"/>
              </a:rPr>
              <a:t>Monitor and improve</a:t>
            </a:r>
          </a:p>
        </p:txBody>
      </p:sp>
      <p:sp>
        <p:nvSpPr>
          <p:cNvPr id="65" name="Rounded Rectangle 64"/>
          <p:cNvSpPr/>
          <p:nvPr/>
        </p:nvSpPr>
        <p:spPr>
          <a:xfrm>
            <a:off x="1244343" y="1881006"/>
            <a:ext cx="1632056" cy="1632056"/>
          </a:xfrm>
          <a:prstGeom prst="roundRect">
            <a:avLst>
              <a:gd name="adj" fmla="val 5783"/>
            </a:avLst>
          </a:prstGeom>
          <a:solidFill>
            <a:srgbClr val="67297A"/>
          </a:solidFill>
          <a:ln w="28575" cap="flat" cmpd="sng" algn="ctr">
            <a:solidFill>
              <a:srgbClr val="FFFFFF"/>
            </a:solid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pic>
        <p:nvPicPr>
          <p:cNvPr id="66" name="Picture 65"/>
          <p:cNvPicPr>
            <a:picLocks noChangeAspect="1"/>
          </p:cNvPicPr>
          <p:nvPr/>
        </p:nvPicPr>
        <p:blipFill>
          <a:blip r:embed="rId3"/>
          <a:stretch>
            <a:fillRect/>
          </a:stretch>
        </p:blipFill>
        <p:spPr>
          <a:xfrm>
            <a:off x="1296034" y="4237081"/>
            <a:ext cx="565085" cy="591368"/>
          </a:xfrm>
          <a:prstGeom prst="rect">
            <a:avLst/>
          </a:prstGeom>
        </p:spPr>
      </p:pic>
      <p:sp>
        <p:nvSpPr>
          <p:cNvPr id="67" name="Rounded Rectangle 66"/>
          <p:cNvSpPr/>
          <p:nvPr/>
        </p:nvSpPr>
        <p:spPr>
          <a:xfrm>
            <a:off x="3716168" y="1881006"/>
            <a:ext cx="1632056" cy="1632056"/>
          </a:xfrm>
          <a:prstGeom prst="roundRect">
            <a:avLst>
              <a:gd name="adj" fmla="val 5783"/>
            </a:avLst>
          </a:prstGeom>
          <a:solidFill>
            <a:srgbClr val="67297A"/>
          </a:solidFill>
          <a:ln w="28575" cap="flat" cmpd="sng" algn="ctr">
            <a:solidFill>
              <a:srgbClr val="FFFFFF"/>
            </a:solid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pic>
        <p:nvPicPr>
          <p:cNvPr id="76" name="Picture 75"/>
          <p:cNvPicPr>
            <a:picLocks noChangeAspect="1"/>
          </p:cNvPicPr>
          <p:nvPr/>
        </p:nvPicPr>
        <p:blipFill>
          <a:blip r:embed="rId3"/>
          <a:stretch>
            <a:fillRect/>
          </a:stretch>
        </p:blipFill>
        <p:spPr>
          <a:xfrm>
            <a:off x="2143281" y="4237081"/>
            <a:ext cx="565085" cy="591368"/>
          </a:xfrm>
          <a:prstGeom prst="rect">
            <a:avLst/>
          </a:prstGeom>
        </p:spPr>
      </p:pic>
      <p:pic>
        <p:nvPicPr>
          <p:cNvPr id="77" name="Picture 76"/>
          <p:cNvPicPr>
            <a:picLocks noChangeAspect="1"/>
          </p:cNvPicPr>
          <p:nvPr/>
        </p:nvPicPr>
        <p:blipFill>
          <a:blip r:embed="rId4"/>
          <a:stretch>
            <a:fillRect/>
          </a:stretch>
        </p:blipFill>
        <p:spPr>
          <a:xfrm>
            <a:off x="6761291" y="4690637"/>
            <a:ext cx="2276347" cy="1662577"/>
          </a:xfrm>
          <a:prstGeom prst="rect">
            <a:avLst/>
          </a:prstGeom>
        </p:spPr>
      </p:pic>
      <p:grpSp>
        <p:nvGrpSpPr>
          <p:cNvPr id="79" name="Group 78"/>
          <p:cNvGrpSpPr/>
          <p:nvPr/>
        </p:nvGrpSpPr>
        <p:grpSpPr>
          <a:xfrm>
            <a:off x="1417638" y="2125662"/>
            <a:ext cx="1208943" cy="1150980"/>
            <a:chOff x="1628786" y="2094289"/>
            <a:chExt cx="1185346" cy="1128515"/>
          </a:xfrm>
        </p:grpSpPr>
        <p:pic>
          <p:nvPicPr>
            <p:cNvPr id="80" name="Picture 79"/>
            <p:cNvPicPr>
              <a:picLocks noChangeAspect="1"/>
            </p:cNvPicPr>
            <p:nvPr/>
          </p:nvPicPr>
          <p:blipFill>
            <a:blip r:embed="rId5"/>
            <a:stretch>
              <a:fillRect/>
            </a:stretch>
          </p:blipFill>
          <p:spPr>
            <a:xfrm>
              <a:off x="1628786" y="2588363"/>
              <a:ext cx="455690" cy="634441"/>
            </a:xfrm>
            <a:prstGeom prst="rect">
              <a:avLst/>
            </a:prstGeom>
          </p:spPr>
        </p:pic>
        <p:pic>
          <p:nvPicPr>
            <p:cNvPr id="81" name="Picture 80"/>
            <p:cNvPicPr>
              <a:picLocks noChangeAspect="1"/>
            </p:cNvPicPr>
            <p:nvPr/>
          </p:nvPicPr>
          <p:blipFill>
            <a:blip r:embed="rId6"/>
            <a:stretch>
              <a:fillRect/>
            </a:stretch>
          </p:blipFill>
          <p:spPr>
            <a:xfrm>
              <a:off x="2086926" y="2094289"/>
              <a:ext cx="727206" cy="725111"/>
            </a:xfrm>
            <a:prstGeom prst="rect">
              <a:avLst/>
            </a:prstGeom>
          </p:spPr>
        </p:pic>
      </p:grpSp>
      <p:pic>
        <p:nvPicPr>
          <p:cNvPr id="82" name="Picture 81"/>
          <p:cNvPicPr>
            <a:picLocks noChangeAspect="1"/>
          </p:cNvPicPr>
          <p:nvPr/>
        </p:nvPicPr>
        <p:blipFill>
          <a:blip r:embed="rId7"/>
          <a:stretch>
            <a:fillRect/>
          </a:stretch>
        </p:blipFill>
        <p:spPr>
          <a:xfrm>
            <a:off x="3910156" y="2114157"/>
            <a:ext cx="1243471" cy="1042178"/>
          </a:xfrm>
          <a:prstGeom prst="rect">
            <a:avLst/>
          </a:prstGeom>
        </p:spPr>
      </p:pic>
      <p:sp>
        <p:nvSpPr>
          <p:cNvPr id="62" name="TextBox 61"/>
          <p:cNvSpPr txBox="1"/>
          <p:nvPr/>
        </p:nvSpPr>
        <p:spPr>
          <a:xfrm>
            <a:off x="6052614" y="1414706"/>
            <a:ext cx="1943523" cy="388585"/>
          </a:xfrm>
          <a:prstGeom prst="rect">
            <a:avLst/>
          </a:prstGeom>
        </p:spPr>
        <p:txBody>
          <a:bodyPr vert="horz" wrap="square" lIns="93260" tIns="93260" rIns="93260" bIns="93260" rtlCol="0" anchor="ctr">
            <a:noAutofit/>
          </a:bodyPr>
          <a:lstStyle/>
          <a:p>
            <a:pPr marL="238007" marR="0" lvl="0" indent="-238007"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0" cap="none" spc="-50" normalizeH="0" baseline="0" noProof="0" dirty="0">
                <a:ln>
                  <a:noFill/>
                </a:ln>
                <a:solidFill>
                  <a:srgbClr val="3F3F3F"/>
                </a:solidFill>
                <a:effectLst/>
                <a:uLnTx/>
                <a:uFillTx/>
                <a:latin typeface="Segoe UI"/>
                <a:ea typeface="Segoe UI" pitchFamily="34" charset="0"/>
                <a:cs typeface="Segoe UI" pitchFamily="34" charset="0"/>
              </a:rPr>
              <a:t>Automated Testing</a:t>
            </a:r>
          </a:p>
        </p:txBody>
      </p:sp>
      <p:sp>
        <p:nvSpPr>
          <p:cNvPr id="68" name="Rounded Rectangle 67"/>
          <p:cNvSpPr/>
          <p:nvPr/>
        </p:nvSpPr>
        <p:spPr>
          <a:xfrm>
            <a:off x="6208347" y="1881006"/>
            <a:ext cx="1632056" cy="1632056"/>
          </a:xfrm>
          <a:prstGeom prst="roundRect">
            <a:avLst>
              <a:gd name="adj" fmla="val 5783"/>
            </a:avLst>
          </a:prstGeom>
          <a:solidFill>
            <a:srgbClr val="67297A"/>
          </a:solidFill>
          <a:ln w="28575" cap="flat" cmpd="sng" algn="ctr">
            <a:solidFill>
              <a:srgbClr val="FFFFFF"/>
            </a:solid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sp>
        <p:nvSpPr>
          <p:cNvPr id="116" name="TextBox 115"/>
          <p:cNvSpPr txBox="1"/>
          <p:nvPr/>
        </p:nvSpPr>
        <p:spPr>
          <a:xfrm>
            <a:off x="8846715" y="1414706"/>
            <a:ext cx="1943523" cy="388585"/>
          </a:xfrm>
          <a:prstGeom prst="rect">
            <a:avLst/>
          </a:prstGeom>
        </p:spPr>
        <p:txBody>
          <a:bodyPr vert="horz" wrap="square" lIns="93260" tIns="93260" rIns="93260" bIns="93260" rtlCol="0" anchor="ctr">
            <a:noAutofit/>
          </a:bodyPr>
          <a:lstStyle/>
          <a:p>
            <a:pPr marL="238007" marR="0" lvl="0" indent="-238007" algn="ctr" defTabSz="932597" rtl="0" eaLnBrk="1" fontAlgn="auto" latinLnBrk="0" hangingPunct="1">
              <a:lnSpc>
                <a:spcPct val="100000"/>
              </a:lnSpc>
              <a:spcBef>
                <a:spcPts val="0"/>
              </a:spcBef>
              <a:spcAft>
                <a:spcPts val="0"/>
              </a:spcAft>
              <a:buClrTx/>
              <a:buSzTx/>
              <a:buFontTx/>
              <a:buNone/>
              <a:tabLst/>
              <a:defRPr/>
            </a:pPr>
            <a:r>
              <a:rPr kumimoji="0" lang="en-US" sz="1600" b="0" i="0" u="none" strike="noStrike" kern="0" cap="none" spc="-50" normalizeH="0" baseline="0" noProof="0" dirty="0">
                <a:ln>
                  <a:noFill/>
                </a:ln>
                <a:solidFill>
                  <a:srgbClr val="3F3F3F"/>
                </a:solidFill>
                <a:effectLst/>
                <a:uLnTx/>
                <a:uFillTx/>
                <a:latin typeface="Segoe UI"/>
                <a:ea typeface="Segoe UI" pitchFamily="34" charset="0"/>
                <a:cs typeface="Segoe UI" pitchFamily="34" charset="0"/>
              </a:rPr>
              <a:t>User Feedback</a:t>
            </a:r>
          </a:p>
        </p:txBody>
      </p:sp>
      <p:sp>
        <p:nvSpPr>
          <p:cNvPr id="117" name="Rounded Rectangle 116"/>
          <p:cNvSpPr/>
          <p:nvPr/>
        </p:nvSpPr>
        <p:spPr>
          <a:xfrm>
            <a:off x="9002448" y="1881006"/>
            <a:ext cx="1632056" cy="1632056"/>
          </a:xfrm>
          <a:prstGeom prst="roundRect">
            <a:avLst>
              <a:gd name="adj" fmla="val 5783"/>
            </a:avLst>
          </a:prstGeom>
          <a:solidFill>
            <a:srgbClr val="505050"/>
          </a:solidFill>
          <a:ln w="28575" cap="flat" cmpd="sng" algn="ctr">
            <a:solidFill>
              <a:srgbClr val="FFFFFF"/>
            </a:solidFill>
            <a:prstDash val="solid"/>
          </a:ln>
          <a:effectLst/>
        </p:spPr>
        <p:txBody>
          <a:bodyPr rot="0" spcFirstLastPara="0" vertOverflow="overflow" horzOverflow="overflow" vert="horz" wrap="square" lIns="93260" tIns="93260" rIns="93260" bIns="93260" numCol="1" spcCol="0" rtlCol="0" fromWordArt="0" anchor="b" anchorCtr="0" forceAA="0" compatLnSpc="1">
            <a:prstTxWarp prst="textNoShape">
              <a:avLst/>
            </a:prstTxWarp>
            <a:no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dirty="0" err="1">
              <a:ln>
                <a:noFill/>
              </a:ln>
              <a:solidFill>
                <a:srgbClr val="FFFFFF"/>
              </a:solidFill>
              <a:effectLst/>
              <a:uLnTx/>
              <a:uFillTx/>
              <a:latin typeface="Segoe UI"/>
              <a:ea typeface="+mn-ea"/>
              <a:cs typeface="+mn-cs"/>
            </a:endParaRPr>
          </a:p>
        </p:txBody>
      </p:sp>
      <p:pic>
        <p:nvPicPr>
          <p:cNvPr id="119" name="Picture 118"/>
          <p:cNvPicPr>
            <a:picLocks noChangeAspect="1"/>
          </p:cNvPicPr>
          <p:nvPr/>
        </p:nvPicPr>
        <p:blipFill>
          <a:blip r:embed="rId8"/>
          <a:stretch>
            <a:fillRect/>
          </a:stretch>
        </p:blipFill>
        <p:spPr>
          <a:xfrm>
            <a:off x="6510269" y="2195743"/>
            <a:ext cx="1004562" cy="1002582"/>
          </a:xfrm>
          <a:prstGeom prst="rect">
            <a:avLst/>
          </a:prstGeom>
        </p:spPr>
      </p:pic>
      <p:grpSp>
        <p:nvGrpSpPr>
          <p:cNvPr id="121" name="Group 120"/>
          <p:cNvGrpSpPr/>
          <p:nvPr/>
        </p:nvGrpSpPr>
        <p:grpSpPr>
          <a:xfrm>
            <a:off x="4379775" y="3116263"/>
            <a:ext cx="1686063" cy="695545"/>
            <a:chOff x="4633536" y="3025775"/>
            <a:chExt cx="1686302" cy="695644"/>
          </a:xfrm>
        </p:grpSpPr>
        <p:sp>
          <p:nvSpPr>
            <p:cNvPr id="122" name="AutoShape 30"/>
            <p:cNvSpPr>
              <a:spLocks noChangeAspect="1" noChangeArrowheads="1" noTextEdit="1"/>
            </p:cNvSpPr>
            <p:nvPr/>
          </p:nvSpPr>
          <p:spPr bwMode="auto">
            <a:xfrm>
              <a:off x="5151438" y="3025775"/>
              <a:ext cx="1168400"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3" name="Rectangle 39"/>
            <p:cNvSpPr>
              <a:spLocks noChangeArrowheads="1"/>
            </p:cNvSpPr>
            <p:nvPr/>
          </p:nvSpPr>
          <p:spPr bwMode="auto">
            <a:xfrm>
              <a:off x="5389563" y="3027363"/>
              <a:ext cx="754063" cy="512763"/>
            </a:xfrm>
            <a:prstGeom prst="rect">
              <a:avLst/>
            </a:prstGeom>
            <a:solidFill>
              <a:srgbClr val="9F9F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4" name="Oval 40"/>
            <p:cNvSpPr>
              <a:spLocks noChangeArrowheads="1"/>
            </p:cNvSpPr>
            <p:nvPr/>
          </p:nvSpPr>
          <p:spPr bwMode="auto">
            <a:xfrm>
              <a:off x="5759451" y="3038475"/>
              <a:ext cx="12700" cy="127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5" name="Rectangle 41"/>
            <p:cNvSpPr>
              <a:spLocks noChangeArrowheads="1"/>
            </p:cNvSpPr>
            <p:nvPr/>
          </p:nvSpPr>
          <p:spPr bwMode="auto">
            <a:xfrm>
              <a:off x="5414963" y="3067050"/>
              <a:ext cx="703263" cy="450850"/>
            </a:xfrm>
            <a:prstGeom prst="rect">
              <a:avLst/>
            </a:prstGeom>
            <a:solidFill>
              <a:schemeClr val="bg2">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6" name="Freeform 42"/>
            <p:cNvSpPr>
              <a:spLocks/>
            </p:cNvSpPr>
            <p:nvPr/>
          </p:nvSpPr>
          <p:spPr bwMode="auto">
            <a:xfrm>
              <a:off x="5272088" y="3548063"/>
              <a:ext cx="973138" cy="39688"/>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7E7E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7" name="Freeform 47"/>
            <p:cNvSpPr>
              <a:spLocks/>
            </p:cNvSpPr>
            <p:nvPr/>
          </p:nvSpPr>
          <p:spPr bwMode="auto">
            <a:xfrm>
              <a:off x="5635626" y="3194050"/>
              <a:ext cx="254000" cy="228600"/>
            </a:xfrm>
            <a:custGeom>
              <a:avLst/>
              <a:gdLst>
                <a:gd name="T0" fmla="*/ 99 w 117"/>
                <a:gd name="T1" fmla="*/ 40 h 105"/>
                <a:gd name="T2" fmla="*/ 114 w 117"/>
                <a:gd name="T3" fmla="*/ 14 h 105"/>
                <a:gd name="T4" fmla="*/ 89 w 117"/>
                <a:gd name="T5" fmla="*/ 1 h 105"/>
                <a:gd name="T6" fmla="*/ 63 w 117"/>
                <a:gd name="T7" fmla="*/ 7 h 105"/>
                <a:gd name="T8" fmla="*/ 40 w 117"/>
                <a:gd name="T9" fmla="*/ 1 h 105"/>
                <a:gd name="T10" fmla="*/ 12 w 117"/>
                <a:gd name="T11" fmla="*/ 18 h 105"/>
                <a:gd name="T12" fmla="*/ 20 w 117"/>
                <a:gd name="T13" fmla="*/ 87 h 105"/>
                <a:gd name="T14" fmla="*/ 42 w 117"/>
                <a:gd name="T15" fmla="*/ 105 h 105"/>
                <a:gd name="T16" fmla="*/ 64 w 117"/>
                <a:gd name="T17" fmla="*/ 99 h 105"/>
                <a:gd name="T18" fmla="*/ 87 w 117"/>
                <a:gd name="T19" fmla="*/ 104 h 105"/>
                <a:gd name="T20" fmla="*/ 108 w 117"/>
                <a:gd name="T21" fmla="*/ 88 h 105"/>
                <a:gd name="T22" fmla="*/ 117 w 117"/>
                <a:gd name="T23" fmla="*/ 68 h 105"/>
                <a:gd name="T24" fmla="*/ 99 w 117"/>
                <a:gd name="T25" fmla="*/ 4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05">
                  <a:moveTo>
                    <a:pt x="99" y="40"/>
                  </a:moveTo>
                  <a:cubicBezTo>
                    <a:pt x="99" y="23"/>
                    <a:pt x="113" y="15"/>
                    <a:pt x="114" y="14"/>
                  </a:cubicBezTo>
                  <a:cubicBezTo>
                    <a:pt x="106" y="3"/>
                    <a:pt x="93" y="1"/>
                    <a:pt x="89" y="1"/>
                  </a:cubicBezTo>
                  <a:cubicBezTo>
                    <a:pt x="78" y="0"/>
                    <a:pt x="68" y="7"/>
                    <a:pt x="63" y="7"/>
                  </a:cubicBezTo>
                  <a:cubicBezTo>
                    <a:pt x="57" y="7"/>
                    <a:pt x="49" y="1"/>
                    <a:pt x="40" y="1"/>
                  </a:cubicBezTo>
                  <a:cubicBezTo>
                    <a:pt x="28" y="1"/>
                    <a:pt x="18" y="8"/>
                    <a:pt x="12" y="18"/>
                  </a:cubicBezTo>
                  <a:cubicBezTo>
                    <a:pt x="0" y="39"/>
                    <a:pt x="9" y="70"/>
                    <a:pt x="20" y="87"/>
                  </a:cubicBezTo>
                  <a:cubicBezTo>
                    <a:pt x="26" y="96"/>
                    <a:pt x="33" y="105"/>
                    <a:pt x="42" y="105"/>
                  </a:cubicBezTo>
                  <a:cubicBezTo>
                    <a:pt x="51" y="104"/>
                    <a:pt x="54" y="99"/>
                    <a:pt x="64" y="99"/>
                  </a:cubicBezTo>
                  <a:cubicBezTo>
                    <a:pt x="75" y="99"/>
                    <a:pt x="78" y="105"/>
                    <a:pt x="87" y="104"/>
                  </a:cubicBezTo>
                  <a:cubicBezTo>
                    <a:pt x="96" y="104"/>
                    <a:pt x="102" y="96"/>
                    <a:pt x="108" y="88"/>
                  </a:cubicBezTo>
                  <a:cubicBezTo>
                    <a:pt x="115" y="78"/>
                    <a:pt x="117" y="69"/>
                    <a:pt x="117" y="68"/>
                  </a:cubicBezTo>
                  <a:cubicBezTo>
                    <a:pt x="117" y="68"/>
                    <a:pt x="99" y="61"/>
                    <a:pt x="99"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28" name="Freeform 48"/>
            <p:cNvSpPr>
              <a:spLocks/>
            </p:cNvSpPr>
            <p:nvPr/>
          </p:nvSpPr>
          <p:spPr bwMode="auto">
            <a:xfrm>
              <a:off x="5768976" y="3125788"/>
              <a:ext cx="61913" cy="68263"/>
            </a:xfrm>
            <a:custGeom>
              <a:avLst/>
              <a:gdLst>
                <a:gd name="T0" fmla="*/ 21 w 29"/>
                <a:gd name="T1" fmla="*/ 22 h 32"/>
                <a:gd name="T2" fmla="*/ 28 w 29"/>
                <a:gd name="T3" fmla="*/ 0 h 32"/>
                <a:gd name="T4" fmla="*/ 8 w 29"/>
                <a:gd name="T5" fmla="*/ 10 h 32"/>
                <a:gd name="T6" fmla="*/ 1 w 29"/>
                <a:gd name="T7" fmla="*/ 31 h 32"/>
                <a:gd name="T8" fmla="*/ 21 w 29"/>
                <a:gd name="T9" fmla="*/ 22 h 32"/>
              </a:gdLst>
              <a:ahLst/>
              <a:cxnLst>
                <a:cxn ang="0">
                  <a:pos x="T0" y="T1"/>
                </a:cxn>
                <a:cxn ang="0">
                  <a:pos x="T2" y="T3"/>
                </a:cxn>
                <a:cxn ang="0">
                  <a:pos x="T4" y="T5"/>
                </a:cxn>
                <a:cxn ang="0">
                  <a:pos x="T6" y="T7"/>
                </a:cxn>
                <a:cxn ang="0">
                  <a:pos x="T8" y="T9"/>
                </a:cxn>
              </a:cxnLst>
              <a:rect l="0" t="0" r="r" b="b"/>
              <a:pathLst>
                <a:path w="29" h="32">
                  <a:moveTo>
                    <a:pt x="21" y="22"/>
                  </a:moveTo>
                  <a:cubicBezTo>
                    <a:pt x="26" y="16"/>
                    <a:pt x="29" y="8"/>
                    <a:pt x="28" y="0"/>
                  </a:cubicBezTo>
                  <a:cubicBezTo>
                    <a:pt x="21" y="0"/>
                    <a:pt x="13" y="4"/>
                    <a:pt x="8" y="10"/>
                  </a:cubicBezTo>
                  <a:cubicBezTo>
                    <a:pt x="3" y="15"/>
                    <a:pt x="0" y="23"/>
                    <a:pt x="1" y="31"/>
                  </a:cubicBezTo>
                  <a:cubicBezTo>
                    <a:pt x="8" y="32"/>
                    <a:pt x="16" y="27"/>
                    <a:pt x="21"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nvGrpSpPr>
            <p:cNvPr id="129" name="Group 128"/>
            <p:cNvGrpSpPr/>
            <p:nvPr/>
          </p:nvGrpSpPr>
          <p:grpSpPr>
            <a:xfrm>
              <a:off x="4633536" y="3161031"/>
              <a:ext cx="974725" cy="560388"/>
              <a:chOff x="4084638" y="3027363"/>
              <a:chExt cx="974725" cy="560388"/>
            </a:xfrm>
          </p:grpSpPr>
          <p:sp>
            <p:nvSpPr>
              <p:cNvPr id="130" name="Rectangle 43"/>
              <p:cNvSpPr>
                <a:spLocks noChangeArrowheads="1"/>
              </p:cNvSpPr>
              <p:nvPr/>
            </p:nvSpPr>
            <p:spPr bwMode="auto">
              <a:xfrm>
                <a:off x="4200526" y="3027363"/>
                <a:ext cx="754063" cy="512763"/>
              </a:xfrm>
              <a:prstGeom prst="rect">
                <a:avLst/>
              </a:prstGeom>
              <a:solidFill>
                <a:srgbClr val="9F9F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1" name="Oval 44"/>
              <p:cNvSpPr>
                <a:spLocks noChangeArrowheads="1"/>
              </p:cNvSpPr>
              <p:nvPr/>
            </p:nvSpPr>
            <p:spPr bwMode="auto">
              <a:xfrm>
                <a:off x="4570413" y="3038475"/>
                <a:ext cx="12700" cy="127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2" name="Rectangle 45"/>
              <p:cNvSpPr>
                <a:spLocks noChangeArrowheads="1"/>
              </p:cNvSpPr>
              <p:nvPr/>
            </p:nvSpPr>
            <p:spPr bwMode="auto">
              <a:xfrm>
                <a:off x="4225926" y="3067050"/>
                <a:ext cx="704850" cy="450850"/>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3" name="Freeform 46"/>
              <p:cNvSpPr>
                <a:spLocks/>
              </p:cNvSpPr>
              <p:nvPr/>
            </p:nvSpPr>
            <p:spPr bwMode="auto">
              <a:xfrm>
                <a:off x="4084638" y="3548063"/>
                <a:ext cx="974725" cy="39688"/>
              </a:xfrm>
              <a:custGeom>
                <a:avLst/>
                <a:gdLst>
                  <a:gd name="T0" fmla="*/ 0 w 449"/>
                  <a:gd name="T1" fmla="*/ 0 h 18"/>
                  <a:gd name="T2" fmla="*/ 0 w 449"/>
                  <a:gd name="T3" fmla="*/ 1 h 18"/>
                  <a:gd name="T4" fmla="*/ 16 w 449"/>
                  <a:gd name="T5" fmla="*/ 18 h 18"/>
                  <a:gd name="T6" fmla="*/ 432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7" y="18"/>
                      <a:pt x="16" y="18"/>
                    </a:cubicBezTo>
                    <a:cubicBezTo>
                      <a:pt x="432" y="18"/>
                      <a:pt x="432" y="18"/>
                      <a:pt x="432" y="18"/>
                    </a:cubicBezTo>
                    <a:cubicBezTo>
                      <a:pt x="441" y="18"/>
                      <a:pt x="449" y="10"/>
                      <a:pt x="449" y="1"/>
                    </a:cubicBezTo>
                    <a:cubicBezTo>
                      <a:pt x="449" y="0"/>
                      <a:pt x="449" y="0"/>
                      <a:pt x="449" y="0"/>
                    </a:cubicBezTo>
                    <a:lnTo>
                      <a:pt x="0" y="0"/>
                    </a:lnTo>
                    <a:close/>
                  </a:path>
                </a:pathLst>
              </a:custGeom>
              <a:solidFill>
                <a:srgbClr val="7E7E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4" name="Freeform 49"/>
              <p:cNvSpPr>
                <a:spLocks/>
              </p:cNvSpPr>
              <p:nvPr/>
            </p:nvSpPr>
            <p:spPr bwMode="auto">
              <a:xfrm>
                <a:off x="4556126" y="3155950"/>
                <a:ext cx="144463" cy="127000"/>
              </a:xfrm>
              <a:custGeom>
                <a:avLst/>
                <a:gdLst>
                  <a:gd name="T0" fmla="*/ 0 w 91"/>
                  <a:gd name="T1" fmla="*/ 80 h 80"/>
                  <a:gd name="T2" fmla="*/ 91 w 91"/>
                  <a:gd name="T3" fmla="*/ 80 h 80"/>
                  <a:gd name="T4" fmla="*/ 91 w 91"/>
                  <a:gd name="T5" fmla="*/ 0 h 80"/>
                  <a:gd name="T6" fmla="*/ 0 w 91"/>
                  <a:gd name="T7" fmla="*/ 14 h 80"/>
                  <a:gd name="T8" fmla="*/ 0 w 91"/>
                  <a:gd name="T9" fmla="*/ 80 h 80"/>
                </a:gdLst>
                <a:ahLst/>
                <a:cxnLst>
                  <a:cxn ang="0">
                    <a:pos x="T0" y="T1"/>
                  </a:cxn>
                  <a:cxn ang="0">
                    <a:pos x="T2" y="T3"/>
                  </a:cxn>
                  <a:cxn ang="0">
                    <a:pos x="T4" y="T5"/>
                  </a:cxn>
                  <a:cxn ang="0">
                    <a:pos x="T6" y="T7"/>
                  </a:cxn>
                  <a:cxn ang="0">
                    <a:pos x="T8" y="T9"/>
                  </a:cxn>
                </a:cxnLst>
                <a:rect l="0" t="0" r="r" b="b"/>
                <a:pathLst>
                  <a:path w="91" h="80">
                    <a:moveTo>
                      <a:pt x="0" y="80"/>
                    </a:moveTo>
                    <a:lnTo>
                      <a:pt x="91" y="80"/>
                    </a:lnTo>
                    <a:lnTo>
                      <a:pt x="91" y="0"/>
                    </a:lnTo>
                    <a:lnTo>
                      <a:pt x="0" y="14"/>
                    </a:lnTo>
                    <a:lnTo>
                      <a:pt x="0" y="8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5" name="Freeform 50"/>
              <p:cNvSpPr>
                <a:spLocks/>
              </p:cNvSpPr>
              <p:nvPr/>
            </p:nvSpPr>
            <p:spPr bwMode="auto">
              <a:xfrm>
                <a:off x="4440238" y="3178175"/>
                <a:ext cx="111125" cy="104775"/>
              </a:xfrm>
              <a:custGeom>
                <a:avLst/>
                <a:gdLst>
                  <a:gd name="T0" fmla="*/ 70 w 70"/>
                  <a:gd name="T1" fmla="*/ 66 h 66"/>
                  <a:gd name="T2" fmla="*/ 70 w 70"/>
                  <a:gd name="T3" fmla="*/ 0 h 66"/>
                  <a:gd name="T4" fmla="*/ 0 w 70"/>
                  <a:gd name="T5" fmla="*/ 9 h 66"/>
                  <a:gd name="T6" fmla="*/ 0 w 70"/>
                  <a:gd name="T7" fmla="*/ 66 h 66"/>
                  <a:gd name="T8" fmla="*/ 70 w 70"/>
                  <a:gd name="T9" fmla="*/ 66 h 66"/>
                </a:gdLst>
                <a:ahLst/>
                <a:cxnLst>
                  <a:cxn ang="0">
                    <a:pos x="T0" y="T1"/>
                  </a:cxn>
                  <a:cxn ang="0">
                    <a:pos x="T2" y="T3"/>
                  </a:cxn>
                  <a:cxn ang="0">
                    <a:pos x="T4" y="T5"/>
                  </a:cxn>
                  <a:cxn ang="0">
                    <a:pos x="T6" y="T7"/>
                  </a:cxn>
                  <a:cxn ang="0">
                    <a:pos x="T8" y="T9"/>
                  </a:cxn>
                </a:cxnLst>
                <a:rect l="0" t="0" r="r" b="b"/>
                <a:pathLst>
                  <a:path w="70" h="66">
                    <a:moveTo>
                      <a:pt x="70" y="66"/>
                    </a:moveTo>
                    <a:lnTo>
                      <a:pt x="70" y="0"/>
                    </a:lnTo>
                    <a:lnTo>
                      <a:pt x="0" y="9"/>
                    </a:lnTo>
                    <a:lnTo>
                      <a:pt x="0" y="66"/>
                    </a:lnTo>
                    <a:lnTo>
                      <a:pt x="70" y="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6" name="Freeform 51"/>
              <p:cNvSpPr>
                <a:spLocks/>
              </p:cNvSpPr>
              <p:nvPr/>
            </p:nvSpPr>
            <p:spPr bwMode="auto">
              <a:xfrm>
                <a:off x="4440238" y="3287713"/>
                <a:ext cx="111125" cy="107950"/>
              </a:xfrm>
              <a:custGeom>
                <a:avLst/>
                <a:gdLst>
                  <a:gd name="T0" fmla="*/ 70 w 70"/>
                  <a:gd name="T1" fmla="*/ 0 h 68"/>
                  <a:gd name="T2" fmla="*/ 0 w 70"/>
                  <a:gd name="T3" fmla="*/ 0 h 68"/>
                  <a:gd name="T4" fmla="*/ 0 w 70"/>
                  <a:gd name="T5" fmla="*/ 59 h 68"/>
                  <a:gd name="T6" fmla="*/ 70 w 70"/>
                  <a:gd name="T7" fmla="*/ 68 h 68"/>
                  <a:gd name="T8" fmla="*/ 70 w 70"/>
                  <a:gd name="T9" fmla="*/ 0 h 68"/>
                </a:gdLst>
                <a:ahLst/>
                <a:cxnLst>
                  <a:cxn ang="0">
                    <a:pos x="T0" y="T1"/>
                  </a:cxn>
                  <a:cxn ang="0">
                    <a:pos x="T2" y="T3"/>
                  </a:cxn>
                  <a:cxn ang="0">
                    <a:pos x="T4" y="T5"/>
                  </a:cxn>
                  <a:cxn ang="0">
                    <a:pos x="T6" y="T7"/>
                  </a:cxn>
                  <a:cxn ang="0">
                    <a:pos x="T8" y="T9"/>
                  </a:cxn>
                </a:cxnLst>
                <a:rect l="0" t="0" r="r" b="b"/>
                <a:pathLst>
                  <a:path w="70" h="68">
                    <a:moveTo>
                      <a:pt x="70" y="0"/>
                    </a:moveTo>
                    <a:lnTo>
                      <a:pt x="0" y="0"/>
                    </a:lnTo>
                    <a:lnTo>
                      <a:pt x="0" y="59"/>
                    </a:lnTo>
                    <a:lnTo>
                      <a:pt x="70" y="68"/>
                    </a:lnTo>
                    <a:lnTo>
                      <a:pt x="7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37" name="Freeform 52"/>
              <p:cNvSpPr>
                <a:spLocks/>
              </p:cNvSpPr>
              <p:nvPr/>
            </p:nvSpPr>
            <p:spPr bwMode="auto">
              <a:xfrm>
                <a:off x="4556126" y="3287713"/>
                <a:ext cx="144463" cy="130175"/>
              </a:xfrm>
              <a:custGeom>
                <a:avLst/>
                <a:gdLst>
                  <a:gd name="T0" fmla="*/ 0 w 91"/>
                  <a:gd name="T1" fmla="*/ 0 h 82"/>
                  <a:gd name="T2" fmla="*/ 0 w 91"/>
                  <a:gd name="T3" fmla="*/ 68 h 82"/>
                  <a:gd name="T4" fmla="*/ 91 w 91"/>
                  <a:gd name="T5" fmla="*/ 82 h 82"/>
                  <a:gd name="T6" fmla="*/ 91 w 91"/>
                  <a:gd name="T7" fmla="*/ 0 h 82"/>
                  <a:gd name="T8" fmla="*/ 0 w 91"/>
                  <a:gd name="T9" fmla="*/ 0 h 82"/>
                </a:gdLst>
                <a:ahLst/>
                <a:cxnLst>
                  <a:cxn ang="0">
                    <a:pos x="T0" y="T1"/>
                  </a:cxn>
                  <a:cxn ang="0">
                    <a:pos x="T2" y="T3"/>
                  </a:cxn>
                  <a:cxn ang="0">
                    <a:pos x="T4" y="T5"/>
                  </a:cxn>
                  <a:cxn ang="0">
                    <a:pos x="T6" y="T7"/>
                  </a:cxn>
                  <a:cxn ang="0">
                    <a:pos x="T8" y="T9"/>
                  </a:cxn>
                </a:cxnLst>
                <a:rect l="0" t="0" r="r" b="b"/>
                <a:pathLst>
                  <a:path w="91" h="82">
                    <a:moveTo>
                      <a:pt x="0" y="0"/>
                    </a:moveTo>
                    <a:lnTo>
                      <a:pt x="0" y="68"/>
                    </a:lnTo>
                    <a:lnTo>
                      <a:pt x="91" y="82"/>
                    </a:lnTo>
                    <a:lnTo>
                      <a:pt x="9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grpSp>
      <p:sp>
        <p:nvSpPr>
          <p:cNvPr id="139" name="Freeform 5"/>
          <p:cNvSpPr>
            <a:spLocks/>
          </p:cNvSpPr>
          <p:nvPr/>
        </p:nvSpPr>
        <p:spPr bwMode="auto">
          <a:xfrm>
            <a:off x="579437" y="6791325"/>
            <a:ext cx="2801938" cy="169862"/>
          </a:xfrm>
          <a:custGeom>
            <a:avLst/>
            <a:gdLst>
              <a:gd name="T0" fmla="*/ 1523 w 1523"/>
              <a:gd name="T1" fmla="*/ 46 h 93"/>
              <a:gd name="T2" fmla="*/ 1476 w 1523"/>
              <a:gd name="T3" fmla="*/ 93 h 93"/>
              <a:gd name="T4" fmla="*/ 47 w 1523"/>
              <a:gd name="T5" fmla="*/ 93 h 93"/>
              <a:gd name="T6" fmla="*/ 0 w 1523"/>
              <a:gd name="T7" fmla="*/ 46 h 93"/>
              <a:gd name="T8" fmla="*/ 0 w 1523"/>
              <a:gd name="T9" fmla="*/ 46 h 93"/>
              <a:gd name="T10" fmla="*/ 47 w 1523"/>
              <a:gd name="T11" fmla="*/ 0 h 93"/>
              <a:gd name="T12" fmla="*/ 1476 w 1523"/>
              <a:gd name="T13" fmla="*/ 0 h 93"/>
              <a:gd name="T14" fmla="*/ 1523 w 1523"/>
              <a:gd name="T15" fmla="*/ 46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3" h="93">
                <a:moveTo>
                  <a:pt x="1523" y="46"/>
                </a:moveTo>
                <a:cubicBezTo>
                  <a:pt x="1523" y="72"/>
                  <a:pt x="1502" y="93"/>
                  <a:pt x="1476" y="93"/>
                </a:cubicBezTo>
                <a:cubicBezTo>
                  <a:pt x="47" y="93"/>
                  <a:pt x="47" y="93"/>
                  <a:pt x="47" y="93"/>
                </a:cubicBezTo>
                <a:cubicBezTo>
                  <a:pt x="21" y="93"/>
                  <a:pt x="0" y="72"/>
                  <a:pt x="0" y="46"/>
                </a:cubicBezTo>
                <a:cubicBezTo>
                  <a:pt x="0" y="46"/>
                  <a:pt x="0" y="46"/>
                  <a:pt x="0" y="46"/>
                </a:cubicBezTo>
                <a:cubicBezTo>
                  <a:pt x="0" y="21"/>
                  <a:pt x="21" y="0"/>
                  <a:pt x="47" y="0"/>
                </a:cubicBezTo>
                <a:cubicBezTo>
                  <a:pt x="1476" y="0"/>
                  <a:pt x="1476" y="0"/>
                  <a:pt x="1476" y="0"/>
                </a:cubicBezTo>
                <a:cubicBezTo>
                  <a:pt x="1502" y="0"/>
                  <a:pt x="1523" y="21"/>
                  <a:pt x="1523" y="46"/>
                </a:cubicBezTo>
                <a:close/>
              </a:path>
            </a:pathLst>
          </a:custGeom>
          <a:solidFill>
            <a:srgbClr val="022A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0" name="Freeform 7"/>
          <p:cNvSpPr>
            <a:spLocks/>
          </p:cNvSpPr>
          <p:nvPr/>
        </p:nvSpPr>
        <p:spPr bwMode="auto">
          <a:xfrm>
            <a:off x="671512" y="5959475"/>
            <a:ext cx="901700" cy="895350"/>
          </a:xfrm>
          <a:custGeom>
            <a:avLst/>
            <a:gdLst>
              <a:gd name="T0" fmla="*/ 64 w 490"/>
              <a:gd name="T1" fmla="*/ 469 h 487"/>
              <a:gd name="T2" fmla="*/ 32 w 490"/>
              <a:gd name="T3" fmla="*/ 487 h 487"/>
              <a:gd name="T4" fmla="*/ 26 w 490"/>
              <a:gd name="T5" fmla="*/ 487 h 487"/>
              <a:gd name="T6" fmla="*/ 13 w 490"/>
              <a:gd name="T7" fmla="*/ 462 h 487"/>
              <a:gd name="T8" fmla="*/ 385 w 490"/>
              <a:gd name="T9" fmla="*/ 18 h 487"/>
              <a:gd name="T10" fmla="*/ 416 w 490"/>
              <a:gd name="T11" fmla="*/ 0 h 487"/>
              <a:gd name="T12" fmla="*/ 467 w 490"/>
              <a:gd name="T13" fmla="*/ 0 h 487"/>
              <a:gd name="T14" fmla="*/ 475 w 490"/>
              <a:gd name="T15" fmla="*/ 31 h 487"/>
              <a:gd name="T16" fmla="*/ 64 w 490"/>
              <a:gd name="T17" fmla="*/ 469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0" h="487">
                <a:moveTo>
                  <a:pt x="64" y="469"/>
                </a:moveTo>
                <a:cubicBezTo>
                  <a:pt x="54" y="481"/>
                  <a:pt x="42" y="487"/>
                  <a:pt x="32" y="487"/>
                </a:cubicBezTo>
                <a:cubicBezTo>
                  <a:pt x="26" y="487"/>
                  <a:pt x="26" y="487"/>
                  <a:pt x="26" y="487"/>
                </a:cubicBezTo>
                <a:cubicBezTo>
                  <a:pt x="17" y="487"/>
                  <a:pt x="0" y="484"/>
                  <a:pt x="13" y="462"/>
                </a:cubicBezTo>
                <a:cubicBezTo>
                  <a:pt x="21" y="449"/>
                  <a:pt x="385" y="18"/>
                  <a:pt x="385" y="18"/>
                </a:cubicBezTo>
                <a:cubicBezTo>
                  <a:pt x="392" y="8"/>
                  <a:pt x="406" y="0"/>
                  <a:pt x="416" y="0"/>
                </a:cubicBezTo>
                <a:cubicBezTo>
                  <a:pt x="467" y="0"/>
                  <a:pt x="467" y="0"/>
                  <a:pt x="467" y="0"/>
                </a:cubicBezTo>
                <a:cubicBezTo>
                  <a:pt x="477" y="0"/>
                  <a:pt x="490" y="13"/>
                  <a:pt x="475" y="31"/>
                </a:cubicBezTo>
                <a:lnTo>
                  <a:pt x="64" y="4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1" name="Freeform 8"/>
          <p:cNvSpPr>
            <a:spLocks/>
          </p:cNvSpPr>
          <p:nvPr/>
        </p:nvSpPr>
        <p:spPr bwMode="auto">
          <a:xfrm>
            <a:off x="2381249" y="5959475"/>
            <a:ext cx="903288" cy="895350"/>
          </a:xfrm>
          <a:custGeom>
            <a:avLst/>
            <a:gdLst>
              <a:gd name="T0" fmla="*/ 427 w 491"/>
              <a:gd name="T1" fmla="*/ 469 h 487"/>
              <a:gd name="T2" fmla="*/ 458 w 491"/>
              <a:gd name="T3" fmla="*/ 487 h 487"/>
              <a:gd name="T4" fmla="*/ 464 w 491"/>
              <a:gd name="T5" fmla="*/ 487 h 487"/>
              <a:gd name="T6" fmla="*/ 477 w 491"/>
              <a:gd name="T7" fmla="*/ 462 h 487"/>
              <a:gd name="T8" fmla="*/ 105 w 491"/>
              <a:gd name="T9" fmla="*/ 18 h 487"/>
              <a:gd name="T10" fmla="*/ 74 w 491"/>
              <a:gd name="T11" fmla="*/ 0 h 487"/>
              <a:gd name="T12" fmla="*/ 23 w 491"/>
              <a:gd name="T13" fmla="*/ 0 h 487"/>
              <a:gd name="T14" fmla="*/ 15 w 491"/>
              <a:gd name="T15" fmla="*/ 31 h 487"/>
              <a:gd name="T16" fmla="*/ 427 w 491"/>
              <a:gd name="T17" fmla="*/ 469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1" h="487">
                <a:moveTo>
                  <a:pt x="427" y="469"/>
                </a:moveTo>
                <a:cubicBezTo>
                  <a:pt x="436" y="481"/>
                  <a:pt x="448" y="487"/>
                  <a:pt x="458" y="487"/>
                </a:cubicBezTo>
                <a:cubicBezTo>
                  <a:pt x="464" y="487"/>
                  <a:pt x="464" y="487"/>
                  <a:pt x="464" y="487"/>
                </a:cubicBezTo>
                <a:cubicBezTo>
                  <a:pt x="473" y="487"/>
                  <a:pt x="491" y="484"/>
                  <a:pt x="477" y="462"/>
                </a:cubicBezTo>
                <a:cubicBezTo>
                  <a:pt x="469" y="449"/>
                  <a:pt x="105" y="18"/>
                  <a:pt x="105" y="18"/>
                </a:cubicBezTo>
                <a:cubicBezTo>
                  <a:pt x="98" y="8"/>
                  <a:pt x="84" y="0"/>
                  <a:pt x="74" y="0"/>
                </a:cubicBezTo>
                <a:cubicBezTo>
                  <a:pt x="23" y="0"/>
                  <a:pt x="23" y="0"/>
                  <a:pt x="23" y="0"/>
                </a:cubicBezTo>
                <a:cubicBezTo>
                  <a:pt x="14" y="0"/>
                  <a:pt x="0" y="13"/>
                  <a:pt x="15" y="31"/>
                </a:cubicBezTo>
                <a:lnTo>
                  <a:pt x="427" y="4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2" name="Freeform 9"/>
          <p:cNvSpPr>
            <a:spLocks/>
          </p:cNvSpPr>
          <p:nvPr/>
        </p:nvSpPr>
        <p:spPr bwMode="auto">
          <a:xfrm>
            <a:off x="1268412" y="5959475"/>
            <a:ext cx="304800" cy="196850"/>
          </a:xfrm>
          <a:custGeom>
            <a:avLst/>
            <a:gdLst>
              <a:gd name="T0" fmla="*/ 143 w 166"/>
              <a:gd name="T1" fmla="*/ 0 h 107"/>
              <a:gd name="T2" fmla="*/ 92 w 166"/>
              <a:gd name="T3" fmla="*/ 0 h 107"/>
              <a:gd name="T4" fmla="*/ 61 w 166"/>
              <a:gd name="T5" fmla="*/ 18 h 107"/>
              <a:gd name="T6" fmla="*/ 0 w 166"/>
              <a:gd name="T7" fmla="*/ 90 h 107"/>
              <a:gd name="T8" fmla="*/ 80 w 166"/>
              <a:gd name="T9" fmla="*/ 107 h 107"/>
              <a:gd name="T10" fmla="*/ 151 w 166"/>
              <a:gd name="T11" fmla="*/ 31 h 107"/>
              <a:gd name="T12" fmla="*/ 143 w 166"/>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66" h="107">
                <a:moveTo>
                  <a:pt x="143" y="0"/>
                </a:moveTo>
                <a:cubicBezTo>
                  <a:pt x="92" y="0"/>
                  <a:pt x="92" y="0"/>
                  <a:pt x="92" y="0"/>
                </a:cubicBezTo>
                <a:cubicBezTo>
                  <a:pt x="82" y="0"/>
                  <a:pt x="68" y="8"/>
                  <a:pt x="61" y="18"/>
                </a:cubicBezTo>
                <a:cubicBezTo>
                  <a:pt x="61" y="18"/>
                  <a:pt x="36" y="47"/>
                  <a:pt x="0" y="90"/>
                </a:cubicBezTo>
                <a:cubicBezTo>
                  <a:pt x="80" y="107"/>
                  <a:pt x="80" y="107"/>
                  <a:pt x="80" y="107"/>
                </a:cubicBezTo>
                <a:cubicBezTo>
                  <a:pt x="151" y="31"/>
                  <a:pt x="151" y="31"/>
                  <a:pt x="151" y="31"/>
                </a:cubicBezTo>
                <a:cubicBezTo>
                  <a:pt x="166" y="13"/>
                  <a:pt x="153" y="0"/>
                  <a:pt x="143" y="0"/>
                </a:cubicBez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3" name="Freeform 10"/>
          <p:cNvSpPr>
            <a:spLocks/>
          </p:cNvSpPr>
          <p:nvPr/>
        </p:nvSpPr>
        <p:spPr bwMode="auto">
          <a:xfrm>
            <a:off x="2381250" y="5959475"/>
            <a:ext cx="371475" cy="254000"/>
          </a:xfrm>
          <a:custGeom>
            <a:avLst/>
            <a:gdLst>
              <a:gd name="T0" fmla="*/ 105 w 202"/>
              <a:gd name="T1" fmla="*/ 18 h 138"/>
              <a:gd name="T2" fmla="*/ 74 w 202"/>
              <a:gd name="T3" fmla="*/ 0 h 138"/>
              <a:gd name="T4" fmla="*/ 23 w 202"/>
              <a:gd name="T5" fmla="*/ 0 h 138"/>
              <a:gd name="T6" fmla="*/ 15 w 202"/>
              <a:gd name="T7" fmla="*/ 31 h 138"/>
              <a:gd name="T8" fmla="*/ 115 w 202"/>
              <a:gd name="T9" fmla="*/ 138 h 138"/>
              <a:gd name="T10" fmla="*/ 202 w 202"/>
              <a:gd name="T11" fmla="*/ 133 h 138"/>
              <a:gd name="T12" fmla="*/ 105 w 202"/>
              <a:gd name="T13" fmla="*/ 18 h 138"/>
            </a:gdLst>
            <a:ahLst/>
            <a:cxnLst>
              <a:cxn ang="0">
                <a:pos x="T0" y="T1"/>
              </a:cxn>
              <a:cxn ang="0">
                <a:pos x="T2" y="T3"/>
              </a:cxn>
              <a:cxn ang="0">
                <a:pos x="T4" y="T5"/>
              </a:cxn>
              <a:cxn ang="0">
                <a:pos x="T6" y="T7"/>
              </a:cxn>
              <a:cxn ang="0">
                <a:pos x="T8" y="T9"/>
              </a:cxn>
              <a:cxn ang="0">
                <a:pos x="T10" y="T11"/>
              </a:cxn>
              <a:cxn ang="0">
                <a:pos x="T12" y="T13"/>
              </a:cxn>
            </a:cxnLst>
            <a:rect l="0" t="0" r="r" b="b"/>
            <a:pathLst>
              <a:path w="202" h="138">
                <a:moveTo>
                  <a:pt x="105" y="18"/>
                </a:moveTo>
                <a:cubicBezTo>
                  <a:pt x="98" y="8"/>
                  <a:pt x="84" y="0"/>
                  <a:pt x="74" y="0"/>
                </a:cubicBezTo>
                <a:cubicBezTo>
                  <a:pt x="23" y="0"/>
                  <a:pt x="23" y="0"/>
                  <a:pt x="23" y="0"/>
                </a:cubicBezTo>
                <a:cubicBezTo>
                  <a:pt x="14" y="0"/>
                  <a:pt x="0" y="13"/>
                  <a:pt x="15" y="31"/>
                </a:cubicBezTo>
                <a:cubicBezTo>
                  <a:pt x="115" y="138"/>
                  <a:pt x="115" y="138"/>
                  <a:pt x="115" y="138"/>
                </a:cubicBezTo>
                <a:cubicBezTo>
                  <a:pt x="202" y="133"/>
                  <a:pt x="202" y="133"/>
                  <a:pt x="202" y="133"/>
                </a:cubicBezTo>
                <a:cubicBezTo>
                  <a:pt x="147" y="68"/>
                  <a:pt x="105" y="18"/>
                  <a:pt x="105" y="18"/>
                </a:cubicBez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4" name="Freeform 11"/>
          <p:cNvSpPr>
            <a:spLocks/>
          </p:cNvSpPr>
          <p:nvPr/>
        </p:nvSpPr>
        <p:spPr bwMode="auto">
          <a:xfrm>
            <a:off x="608012" y="5799137"/>
            <a:ext cx="2738438" cy="239712"/>
          </a:xfrm>
          <a:custGeom>
            <a:avLst/>
            <a:gdLst>
              <a:gd name="T0" fmla="*/ 1489 w 1489"/>
              <a:gd name="T1" fmla="*/ 0 h 131"/>
              <a:gd name="T2" fmla="*/ 0 w 1489"/>
              <a:gd name="T3" fmla="*/ 0 h 131"/>
              <a:gd name="T4" fmla="*/ 0 w 1489"/>
              <a:gd name="T5" fmla="*/ 18 h 131"/>
              <a:gd name="T6" fmla="*/ 744 w 1489"/>
              <a:gd name="T7" fmla="*/ 131 h 131"/>
              <a:gd name="T8" fmla="*/ 1489 w 1489"/>
              <a:gd name="T9" fmla="*/ 16 h 131"/>
              <a:gd name="T10" fmla="*/ 1489 w 1489"/>
              <a:gd name="T11" fmla="*/ 0 h 131"/>
            </a:gdLst>
            <a:ahLst/>
            <a:cxnLst>
              <a:cxn ang="0">
                <a:pos x="T0" y="T1"/>
              </a:cxn>
              <a:cxn ang="0">
                <a:pos x="T2" y="T3"/>
              </a:cxn>
              <a:cxn ang="0">
                <a:pos x="T4" y="T5"/>
              </a:cxn>
              <a:cxn ang="0">
                <a:pos x="T6" y="T7"/>
              </a:cxn>
              <a:cxn ang="0">
                <a:pos x="T8" y="T9"/>
              </a:cxn>
              <a:cxn ang="0">
                <a:pos x="T10" y="T11"/>
              </a:cxn>
            </a:cxnLst>
            <a:rect l="0" t="0" r="r" b="b"/>
            <a:pathLst>
              <a:path w="1489" h="131">
                <a:moveTo>
                  <a:pt x="1489" y="0"/>
                </a:moveTo>
                <a:cubicBezTo>
                  <a:pt x="0" y="0"/>
                  <a:pt x="0" y="0"/>
                  <a:pt x="0" y="0"/>
                </a:cubicBezTo>
                <a:cubicBezTo>
                  <a:pt x="0" y="18"/>
                  <a:pt x="0" y="18"/>
                  <a:pt x="0" y="18"/>
                </a:cubicBezTo>
                <a:cubicBezTo>
                  <a:pt x="123" y="84"/>
                  <a:pt x="409" y="131"/>
                  <a:pt x="744" y="131"/>
                </a:cubicBezTo>
                <a:cubicBezTo>
                  <a:pt x="1079" y="131"/>
                  <a:pt x="1367" y="84"/>
                  <a:pt x="1489" y="16"/>
                </a:cubicBezTo>
                <a:lnTo>
                  <a:pt x="1489" y="0"/>
                </a:lnTo>
                <a:close/>
              </a:path>
            </a:pathLst>
          </a:custGeom>
          <a:solidFill>
            <a:srgbClr val="B897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3" name="Freeform 26"/>
          <p:cNvSpPr>
            <a:spLocks noEditPoints="1"/>
          </p:cNvSpPr>
          <p:nvPr/>
        </p:nvSpPr>
        <p:spPr bwMode="auto">
          <a:xfrm>
            <a:off x="741363" y="5570537"/>
            <a:ext cx="265113" cy="228600"/>
          </a:xfrm>
          <a:custGeom>
            <a:avLst/>
            <a:gdLst>
              <a:gd name="T0" fmla="*/ 120 w 144"/>
              <a:gd name="T1" fmla="*/ 23 h 124"/>
              <a:gd name="T2" fmla="*/ 103 w 144"/>
              <a:gd name="T3" fmla="*/ 23 h 124"/>
              <a:gd name="T4" fmla="*/ 103 w 144"/>
              <a:gd name="T5" fmla="*/ 4 h 124"/>
              <a:gd name="T6" fmla="*/ 99 w 144"/>
              <a:gd name="T7" fmla="*/ 0 h 124"/>
              <a:gd name="T8" fmla="*/ 4 w 144"/>
              <a:gd name="T9" fmla="*/ 0 h 124"/>
              <a:gd name="T10" fmla="*/ 0 w 144"/>
              <a:gd name="T11" fmla="*/ 4 h 124"/>
              <a:gd name="T12" fmla="*/ 0 w 144"/>
              <a:gd name="T13" fmla="*/ 114 h 124"/>
              <a:gd name="T14" fmla="*/ 4 w 144"/>
              <a:gd name="T15" fmla="*/ 118 h 124"/>
              <a:gd name="T16" fmla="*/ 9 w 144"/>
              <a:gd name="T17" fmla="*/ 118 h 124"/>
              <a:gd name="T18" fmla="*/ 9 w 144"/>
              <a:gd name="T19" fmla="*/ 124 h 124"/>
              <a:gd name="T20" fmla="*/ 95 w 144"/>
              <a:gd name="T21" fmla="*/ 124 h 124"/>
              <a:gd name="T22" fmla="*/ 95 w 144"/>
              <a:gd name="T23" fmla="*/ 118 h 124"/>
              <a:gd name="T24" fmla="*/ 99 w 144"/>
              <a:gd name="T25" fmla="*/ 118 h 124"/>
              <a:gd name="T26" fmla="*/ 103 w 144"/>
              <a:gd name="T27" fmla="*/ 114 h 124"/>
              <a:gd name="T28" fmla="*/ 103 w 144"/>
              <a:gd name="T29" fmla="*/ 92 h 124"/>
              <a:gd name="T30" fmla="*/ 120 w 144"/>
              <a:gd name="T31" fmla="*/ 92 h 124"/>
              <a:gd name="T32" fmla="*/ 144 w 144"/>
              <a:gd name="T33" fmla="*/ 69 h 124"/>
              <a:gd name="T34" fmla="*/ 144 w 144"/>
              <a:gd name="T35" fmla="*/ 47 h 124"/>
              <a:gd name="T36" fmla="*/ 120 w 144"/>
              <a:gd name="T37" fmla="*/ 23 h 124"/>
              <a:gd name="T38" fmla="*/ 132 w 144"/>
              <a:gd name="T39" fmla="*/ 69 h 124"/>
              <a:gd name="T40" fmla="*/ 120 w 144"/>
              <a:gd name="T41" fmla="*/ 81 h 124"/>
              <a:gd name="T42" fmla="*/ 103 w 144"/>
              <a:gd name="T43" fmla="*/ 81 h 124"/>
              <a:gd name="T44" fmla="*/ 103 w 144"/>
              <a:gd name="T45" fmla="*/ 35 h 124"/>
              <a:gd name="T46" fmla="*/ 120 w 144"/>
              <a:gd name="T47" fmla="*/ 35 h 124"/>
              <a:gd name="T48" fmla="*/ 132 w 144"/>
              <a:gd name="T49" fmla="*/ 47 h 124"/>
              <a:gd name="T50" fmla="*/ 132 w 144"/>
              <a:gd name="T51" fmla="*/ 6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124">
                <a:moveTo>
                  <a:pt x="120" y="23"/>
                </a:moveTo>
                <a:cubicBezTo>
                  <a:pt x="103" y="23"/>
                  <a:pt x="103" y="23"/>
                  <a:pt x="103" y="23"/>
                </a:cubicBezTo>
                <a:cubicBezTo>
                  <a:pt x="103" y="4"/>
                  <a:pt x="103" y="4"/>
                  <a:pt x="103" y="4"/>
                </a:cubicBezTo>
                <a:cubicBezTo>
                  <a:pt x="103" y="2"/>
                  <a:pt x="101" y="0"/>
                  <a:pt x="99" y="0"/>
                </a:cubicBezTo>
                <a:cubicBezTo>
                  <a:pt x="4" y="0"/>
                  <a:pt x="4" y="0"/>
                  <a:pt x="4" y="0"/>
                </a:cubicBezTo>
                <a:cubicBezTo>
                  <a:pt x="2" y="0"/>
                  <a:pt x="0" y="2"/>
                  <a:pt x="0" y="4"/>
                </a:cubicBezTo>
                <a:cubicBezTo>
                  <a:pt x="0" y="114"/>
                  <a:pt x="0" y="114"/>
                  <a:pt x="0" y="114"/>
                </a:cubicBezTo>
                <a:cubicBezTo>
                  <a:pt x="0" y="116"/>
                  <a:pt x="2" y="118"/>
                  <a:pt x="4" y="118"/>
                </a:cubicBezTo>
                <a:cubicBezTo>
                  <a:pt x="9" y="118"/>
                  <a:pt x="9" y="118"/>
                  <a:pt x="9" y="118"/>
                </a:cubicBezTo>
                <a:cubicBezTo>
                  <a:pt x="9" y="124"/>
                  <a:pt x="9" y="124"/>
                  <a:pt x="9" y="124"/>
                </a:cubicBezTo>
                <a:cubicBezTo>
                  <a:pt x="95" y="124"/>
                  <a:pt x="95" y="124"/>
                  <a:pt x="95" y="124"/>
                </a:cubicBezTo>
                <a:cubicBezTo>
                  <a:pt x="95" y="118"/>
                  <a:pt x="95" y="118"/>
                  <a:pt x="95" y="118"/>
                </a:cubicBezTo>
                <a:cubicBezTo>
                  <a:pt x="99" y="118"/>
                  <a:pt x="99" y="118"/>
                  <a:pt x="99" y="118"/>
                </a:cubicBezTo>
                <a:cubicBezTo>
                  <a:pt x="101" y="118"/>
                  <a:pt x="103" y="116"/>
                  <a:pt x="103" y="114"/>
                </a:cubicBezTo>
                <a:cubicBezTo>
                  <a:pt x="103" y="92"/>
                  <a:pt x="103" y="92"/>
                  <a:pt x="103" y="92"/>
                </a:cubicBezTo>
                <a:cubicBezTo>
                  <a:pt x="120" y="92"/>
                  <a:pt x="120" y="92"/>
                  <a:pt x="120" y="92"/>
                </a:cubicBezTo>
                <a:cubicBezTo>
                  <a:pt x="133" y="92"/>
                  <a:pt x="144" y="82"/>
                  <a:pt x="144" y="69"/>
                </a:cubicBezTo>
                <a:cubicBezTo>
                  <a:pt x="144" y="47"/>
                  <a:pt x="144" y="47"/>
                  <a:pt x="144" y="47"/>
                </a:cubicBezTo>
                <a:cubicBezTo>
                  <a:pt x="144" y="34"/>
                  <a:pt x="133" y="23"/>
                  <a:pt x="120" y="23"/>
                </a:cubicBezTo>
                <a:close/>
                <a:moveTo>
                  <a:pt x="132" y="69"/>
                </a:moveTo>
                <a:cubicBezTo>
                  <a:pt x="132" y="75"/>
                  <a:pt x="127" y="81"/>
                  <a:pt x="120" y="81"/>
                </a:cubicBezTo>
                <a:cubicBezTo>
                  <a:pt x="103" y="81"/>
                  <a:pt x="103" y="81"/>
                  <a:pt x="103" y="81"/>
                </a:cubicBezTo>
                <a:cubicBezTo>
                  <a:pt x="103" y="35"/>
                  <a:pt x="103" y="35"/>
                  <a:pt x="103" y="35"/>
                </a:cubicBezTo>
                <a:cubicBezTo>
                  <a:pt x="120" y="35"/>
                  <a:pt x="120" y="35"/>
                  <a:pt x="120" y="35"/>
                </a:cubicBezTo>
                <a:cubicBezTo>
                  <a:pt x="127" y="35"/>
                  <a:pt x="132" y="40"/>
                  <a:pt x="132" y="47"/>
                </a:cubicBezTo>
                <a:lnTo>
                  <a:pt x="132" y="69"/>
                </a:lnTo>
                <a:close/>
              </a:path>
            </a:pathLst>
          </a:custGeom>
          <a:solidFill>
            <a:schemeClr val="bg1">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4" name="Freeform 27"/>
          <p:cNvSpPr>
            <a:spLocks/>
          </p:cNvSpPr>
          <p:nvPr/>
        </p:nvSpPr>
        <p:spPr bwMode="auto">
          <a:xfrm>
            <a:off x="760412" y="5653087"/>
            <a:ext cx="71438" cy="30162"/>
          </a:xfrm>
          <a:custGeom>
            <a:avLst/>
            <a:gdLst>
              <a:gd name="T0" fmla="*/ 26 w 39"/>
              <a:gd name="T1" fmla="*/ 5 h 16"/>
              <a:gd name="T2" fmla="*/ 7 w 39"/>
              <a:gd name="T3" fmla="*/ 12 h 16"/>
              <a:gd name="T4" fmla="*/ 3 w 39"/>
              <a:gd name="T5" fmla="*/ 6 h 16"/>
              <a:gd name="T6" fmla="*/ 9 w 39"/>
              <a:gd name="T7" fmla="*/ 0 h 16"/>
              <a:gd name="T8" fmla="*/ 8 w 39"/>
              <a:gd name="T9" fmla="*/ 0 h 16"/>
              <a:gd name="T10" fmla="*/ 0 w 39"/>
              <a:gd name="T11" fmla="*/ 8 h 16"/>
              <a:gd name="T12" fmla="*/ 7 w 39"/>
              <a:gd name="T13" fmla="*/ 16 h 16"/>
              <a:gd name="T14" fmla="*/ 39 w 39"/>
              <a:gd name="T15" fmla="*/ 16 h 16"/>
              <a:gd name="T16" fmla="*/ 26 w 39"/>
              <a:gd name="T1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16">
                <a:moveTo>
                  <a:pt x="26" y="5"/>
                </a:moveTo>
                <a:cubicBezTo>
                  <a:pt x="19" y="5"/>
                  <a:pt x="17" y="12"/>
                  <a:pt x="7" y="12"/>
                </a:cubicBezTo>
                <a:cubicBezTo>
                  <a:pt x="5" y="12"/>
                  <a:pt x="3" y="9"/>
                  <a:pt x="3" y="6"/>
                </a:cubicBezTo>
                <a:cubicBezTo>
                  <a:pt x="3" y="3"/>
                  <a:pt x="6" y="0"/>
                  <a:pt x="9" y="0"/>
                </a:cubicBezTo>
                <a:cubicBezTo>
                  <a:pt x="8" y="0"/>
                  <a:pt x="8" y="0"/>
                  <a:pt x="8" y="0"/>
                </a:cubicBezTo>
                <a:cubicBezTo>
                  <a:pt x="4" y="0"/>
                  <a:pt x="0" y="4"/>
                  <a:pt x="0" y="8"/>
                </a:cubicBezTo>
                <a:cubicBezTo>
                  <a:pt x="0" y="13"/>
                  <a:pt x="3" y="16"/>
                  <a:pt x="7" y="16"/>
                </a:cubicBezTo>
                <a:cubicBezTo>
                  <a:pt x="13" y="16"/>
                  <a:pt x="39" y="16"/>
                  <a:pt x="39" y="16"/>
                </a:cubicBezTo>
                <a:cubicBezTo>
                  <a:pt x="39" y="16"/>
                  <a:pt x="38" y="5"/>
                  <a:pt x="26"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5" name="Freeform 28"/>
          <p:cNvSpPr>
            <a:spLocks/>
          </p:cNvSpPr>
          <p:nvPr/>
        </p:nvSpPr>
        <p:spPr bwMode="auto">
          <a:xfrm>
            <a:off x="841374" y="5653087"/>
            <a:ext cx="71438" cy="30162"/>
          </a:xfrm>
          <a:custGeom>
            <a:avLst/>
            <a:gdLst>
              <a:gd name="T0" fmla="*/ 13 w 39"/>
              <a:gd name="T1" fmla="*/ 5 h 16"/>
              <a:gd name="T2" fmla="*/ 32 w 39"/>
              <a:gd name="T3" fmla="*/ 12 h 16"/>
              <a:gd name="T4" fmla="*/ 35 w 39"/>
              <a:gd name="T5" fmla="*/ 6 h 16"/>
              <a:gd name="T6" fmla="*/ 30 w 39"/>
              <a:gd name="T7" fmla="*/ 0 h 16"/>
              <a:gd name="T8" fmla="*/ 31 w 39"/>
              <a:gd name="T9" fmla="*/ 0 h 16"/>
              <a:gd name="T10" fmla="*/ 39 w 39"/>
              <a:gd name="T11" fmla="*/ 8 h 16"/>
              <a:gd name="T12" fmla="*/ 32 w 39"/>
              <a:gd name="T13" fmla="*/ 16 h 16"/>
              <a:gd name="T14" fmla="*/ 0 w 39"/>
              <a:gd name="T15" fmla="*/ 16 h 16"/>
              <a:gd name="T16" fmla="*/ 13 w 39"/>
              <a:gd name="T1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16">
                <a:moveTo>
                  <a:pt x="13" y="5"/>
                </a:moveTo>
                <a:cubicBezTo>
                  <a:pt x="20" y="5"/>
                  <a:pt x="22" y="12"/>
                  <a:pt x="32" y="12"/>
                </a:cubicBezTo>
                <a:cubicBezTo>
                  <a:pt x="34" y="12"/>
                  <a:pt x="35" y="9"/>
                  <a:pt x="35" y="6"/>
                </a:cubicBezTo>
                <a:cubicBezTo>
                  <a:pt x="35" y="3"/>
                  <a:pt x="33" y="0"/>
                  <a:pt x="30" y="0"/>
                </a:cubicBezTo>
                <a:cubicBezTo>
                  <a:pt x="31" y="0"/>
                  <a:pt x="31" y="0"/>
                  <a:pt x="31" y="0"/>
                </a:cubicBezTo>
                <a:cubicBezTo>
                  <a:pt x="35" y="0"/>
                  <a:pt x="39" y="4"/>
                  <a:pt x="39" y="8"/>
                </a:cubicBezTo>
                <a:cubicBezTo>
                  <a:pt x="39" y="13"/>
                  <a:pt x="36" y="16"/>
                  <a:pt x="32" y="16"/>
                </a:cubicBezTo>
                <a:cubicBezTo>
                  <a:pt x="26" y="16"/>
                  <a:pt x="0" y="16"/>
                  <a:pt x="0" y="16"/>
                </a:cubicBezTo>
                <a:cubicBezTo>
                  <a:pt x="0" y="16"/>
                  <a:pt x="1" y="5"/>
                  <a:pt x="13"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9" name="Rectangle 16"/>
          <p:cNvSpPr>
            <a:spLocks noChangeArrowheads="1"/>
          </p:cNvSpPr>
          <p:nvPr/>
        </p:nvSpPr>
        <p:spPr bwMode="auto">
          <a:xfrm>
            <a:off x="1267790" y="5326063"/>
            <a:ext cx="639763" cy="433387"/>
          </a:xfrm>
          <a:prstGeom prst="rect">
            <a:avLst/>
          </a:prstGeom>
          <a:solidFill>
            <a:srgbClr val="9F9F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0" name="Oval 17"/>
          <p:cNvSpPr>
            <a:spLocks noChangeArrowheads="1"/>
          </p:cNvSpPr>
          <p:nvPr/>
        </p:nvSpPr>
        <p:spPr bwMode="auto">
          <a:xfrm>
            <a:off x="1582115" y="5335587"/>
            <a:ext cx="11113" cy="111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1" name="Rectangle 18"/>
          <p:cNvSpPr>
            <a:spLocks noChangeArrowheads="1"/>
          </p:cNvSpPr>
          <p:nvPr/>
        </p:nvSpPr>
        <p:spPr bwMode="auto">
          <a:xfrm>
            <a:off x="1290014" y="5359401"/>
            <a:ext cx="596900" cy="382587"/>
          </a:xfrm>
          <a:prstGeom prst="rect">
            <a:avLst/>
          </a:prstGeom>
          <a:solidFill>
            <a:srgbClr val="45226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2" name="Freeform 19"/>
          <p:cNvSpPr>
            <a:spLocks/>
          </p:cNvSpPr>
          <p:nvPr/>
        </p:nvSpPr>
        <p:spPr bwMode="auto">
          <a:xfrm>
            <a:off x="1169364" y="5767388"/>
            <a:ext cx="825500" cy="33337"/>
          </a:xfrm>
          <a:custGeom>
            <a:avLst/>
            <a:gdLst>
              <a:gd name="T0" fmla="*/ 0 w 449"/>
              <a:gd name="T1" fmla="*/ 0 h 18"/>
              <a:gd name="T2" fmla="*/ 0 w 449"/>
              <a:gd name="T3" fmla="*/ 1 h 18"/>
              <a:gd name="T4" fmla="*/ 16 w 449"/>
              <a:gd name="T5" fmla="*/ 18 h 18"/>
              <a:gd name="T6" fmla="*/ 432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7" y="18"/>
                  <a:pt x="16" y="18"/>
                </a:cubicBezTo>
                <a:cubicBezTo>
                  <a:pt x="432" y="18"/>
                  <a:pt x="432" y="18"/>
                  <a:pt x="432" y="18"/>
                </a:cubicBezTo>
                <a:cubicBezTo>
                  <a:pt x="441" y="18"/>
                  <a:pt x="449" y="10"/>
                  <a:pt x="449" y="1"/>
                </a:cubicBezTo>
                <a:cubicBezTo>
                  <a:pt x="449" y="0"/>
                  <a:pt x="449" y="0"/>
                  <a:pt x="449" y="0"/>
                </a:cubicBezTo>
                <a:lnTo>
                  <a:pt x="0" y="0"/>
                </a:lnTo>
                <a:close/>
              </a:path>
            </a:pathLst>
          </a:custGeom>
          <a:solidFill>
            <a:srgbClr val="7E7E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6" name="Freeform 155"/>
          <p:cNvSpPr>
            <a:spLocks noChangeAspect="1" noEditPoints="1"/>
          </p:cNvSpPr>
          <p:nvPr/>
        </p:nvSpPr>
        <p:spPr bwMode="black">
          <a:xfrm>
            <a:off x="1435349" y="5405488"/>
            <a:ext cx="279813" cy="278677"/>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32218"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5" name="Rectangle 12"/>
          <p:cNvSpPr>
            <a:spLocks noChangeArrowheads="1"/>
          </p:cNvSpPr>
          <p:nvPr/>
        </p:nvSpPr>
        <p:spPr bwMode="auto">
          <a:xfrm>
            <a:off x="2104403" y="5326063"/>
            <a:ext cx="639763" cy="433387"/>
          </a:xfrm>
          <a:prstGeom prst="rect">
            <a:avLst/>
          </a:prstGeom>
          <a:solidFill>
            <a:srgbClr val="9F9F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6" name="Oval 13"/>
          <p:cNvSpPr>
            <a:spLocks noChangeArrowheads="1"/>
          </p:cNvSpPr>
          <p:nvPr/>
        </p:nvSpPr>
        <p:spPr bwMode="auto">
          <a:xfrm>
            <a:off x="2418728" y="5335587"/>
            <a:ext cx="11113" cy="111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7" name="Rectangle 14"/>
          <p:cNvSpPr>
            <a:spLocks noChangeArrowheads="1"/>
          </p:cNvSpPr>
          <p:nvPr/>
        </p:nvSpPr>
        <p:spPr bwMode="auto">
          <a:xfrm>
            <a:off x="2126628" y="5359401"/>
            <a:ext cx="595313" cy="382587"/>
          </a:xfrm>
          <a:prstGeom prst="rect">
            <a:avLst/>
          </a:prstGeom>
          <a:solidFill>
            <a:srgbClr val="45226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8" name="Freeform 15"/>
          <p:cNvSpPr>
            <a:spLocks/>
          </p:cNvSpPr>
          <p:nvPr/>
        </p:nvSpPr>
        <p:spPr bwMode="auto">
          <a:xfrm>
            <a:off x="2004389" y="5767388"/>
            <a:ext cx="825500" cy="33337"/>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7E7E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nvGrpSpPr>
          <p:cNvPr id="157" name="Group 156"/>
          <p:cNvGrpSpPr/>
          <p:nvPr/>
        </p:nvGrpSpPr>
        <p:grpSpPr>
          <a:xfrm>
            <a:off x="2286095" y="5400418"/>
            <a:ext cx="253964" cy="296819"/>
            <a:chOff x="5026109" y="4686995"/>
            <a:chExt cx="253964" cy="296819"/>
          </a:xfrm>
        </p:grpSpPr>
        <p:sp>
          <p:nvSpPr>
            <p:cNvPr id="158" name="Freeform 47"/>
            <p:cNvSpPr>
              <a:spLocks/>
            </p:cNvSpPr>
            <p:nvPr/>
          </p:nvSpPr>
          <p:spPr bwMode="auto">
            <a:xfrm>
              <a:off x="5026109" y="4755247"/>
              <a:ext cx="253964" cy="228567"/>
            </a:xfrm>
            <a:custGeom>
              <a:avLst/>
              <a:gdLst>
                <a:gd name="T0" fmla="*/ 99 w 117"/>
                <a:gd name="T1" fmla="*/ 40 h 105"/>
                <a:gd name="T2" fmla="*/ 114 w 117"/>
                <a:gd name="T3" fmla="*/ 14 h 105"/>
                <a:gd name="T4" fmla="*/ 89 w 117"/>
                <a:gd name="T5" fmla="*/ 1 h 105"/>
                <a:gd name="T6" fmla="*/ 63 w 117"/>
                <a:gd name="T7" fmla="*/ 7 h 105"/>
                <a:gd name="T8" fmla="*/ 40 w 117"/>
                <a:gd name="T9" fmla="*/ 1 h 105"/>
                <a:gd name="T10" fmla="*/ 12 w 117"/>
                <a:gd name="T11" fmla="*/ 18 h 105"/>
                <a:gd name="T12" fmla="*/ 20 w 117"/>
                <a:gd name="T13" fmla="*/ 87 h 105"/>
                <a:gd name="T14" fmla="*/ 42 w 117"/>
                <a:gd name="T15" fmla="*/ 105 h 105"/>
                <a:gd name="T16" fmla="*/ 64 w 117"/>
                <a:gd name="T17" fmla="*/ 99 h 105"/>
                <a:gd name="T18" fmla="*/ 87 w 117"/>
                <a:gd name="T19" fmla="*/ 104 h 105"/>
                <a:gd name="T20" fmla="*/ 108 w 117"/>
                <a:gd name="T21" fmla="*/ 88 h 105"/>
                <a:gd name="T22" fmla="*/ 117 w 117"/>
                <a:gd name="T23" fmla="*/ 68 h 105"/>
                <a:gd name="T24" fmla="*/ 99 w 117"/>
                <a:gd name="T25" fmla="*/ 4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05">
                  <a:moveTo>
                    <a:pt x="99" y="40"/>
                  </a:moveTo>
                  <a:cubicBezTo>
                    <a:pt x="99" y="23"/>
                    <a:pt x="113" y="15"/>
                    <a:pt x="114" y="14"/>
                  </a:cubicBezTo>
                  <a:cubicBezTo>
                    <a:pt x="106" y="3"/>
                    <a:pt x="93" y="1"/>
                    <a:pt x="89" y="1"/>
                  </a:cubicBezTo>
                  <a:cubicBezTo>
                    <a:pt x="78" y="0"/>
                    <a:pt x="68" y="7"/>
                    <a:pt x="63" y="7"/>
                  </a:cubicBezTo>
                  <a:cubicBezTo>
                    <a:pt x="57" y="7"/>
                    <a:pt x="49" y="1"/>
                    <a:pt x="40" y="1"/>
                  </a:cubicBezTo>
                  <a:cubicBezTo>
                    <a:pt x="28" y="1"/>
                    <a:pt x="18" y="8"/>
                    <a:pt x="12" y="18"/>
                  </a:cubicBezTo>
                  <a:cubicBezTo>
                    <a:pt x="0" y="39"/>
                    <a:pt x="9" y="70"/>
                    <a:pt x="20" y="87"/>
                  </a:cubicBezTo>
                  <a:cubicBezTo>
                    <a:pt x="26" y="96"/>
                    <a:pt x="33" y="105"/>
                    <a:pt x="42" y="105"/>
                  </a:cubicBezTo>
                  <a:cubicBezTo>
                    <a:pt x="51" y="104"/>
                    <a:pt x="54" y="99"/>
                    <a:pt x="64" y="99"/>
                  </a:cubicBezTo>
                  <a:cubicBezTo>
                    <a:pt x="75" y="99"/>
                    <a:pt x="78" y="105"/>
                    <a:pt x="87" y="104"/>
                  </a:cubicBezTo>
                  <a:cubicBezTo>
                    <a:pt x="96" y="104"/>
                    <a:pt x="102" y="96"/>
                    <a:pt x="108" y="88"/>
                  </a:cubicBezTo>
                  <a:cubicBezTo>
                    <a:pt x="115" y="78"/>
                    <a:pt x="117" y="69"/>
                    <a:pt x="117" y="68"/>
                  </a:cubicBezTo>
                  <a:cubicBezTo>
                    <a:pt x="117" y="68"/>
                    <a:pt x="99" y="61"/>
                    <a:pt x="99"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59" name="Freeform 48"/>
            <p:cNvSpPr>
              <a:spLocks/>
            </p:cNvSpPr>
            <p:nvPr/>
          </p:nvSpPr>
          <p:spPr bwMode="auto">
            <a:xfrm>
              <a:off x="5159440" y="4686995"/>
              <a:ext cx="61904" cy="68253"/>
            </a:xfrm>
            <a:custGeom>
              <a:avLst/>
              <a:gdLst>
                <a:gd name="T0" fmla="*/ 21 w 29"/>
                <a:gd name="T1" fmla="*/ 22 h 32"/>
                <a:gd name="T2" fmla="*/ 28 w 29"/>
                <a:gd name="T3" fmla="*/ 0 h 32"/>
                <a:gd name="T4" fmla="*/ 8 w 29"/>
                <a:gd name="T5" fmla="*/ 10 h 32"/>
                <a:gd name="T6" fmla="*/ 1 w 29"/>
                <a:gd name="T7" fmla="*/ 31 h 32"/>
                <a:gd name="T8" fmla="*/ 21 w 29"/>
                <a:gd name="T9" fmla="*/ 22 h 32"/>
              </a:gdLst>
              <a:ahLst/>
              <a:cxnLst>
                <a:cxn ang="0">
                  <a:pos x="T0" y="T1"/>
                </a:cxn>
                <a:cxn ang="0">
                  <a:pos x="T2" y="T3"/>
                </a:cxn>
                <a:cxn ang="0">
                  <a:pos x="T4" y="T5"/>
                </a:cxn>
                <a:cxn ang="0">
                  <a:pos x="T6" y="T7"/>
                </a:cxn>
                <a:cxn ang="0">
                  <a:pos x="T8" y="T9"/>
                </a:cxn>
              </a:cxnLst>
              <a:rect l="0" t="0" r="r" b="b"/>
              <a:pathLst>
                <a:path w="29" h="32">
                  <a:moveTo>
                    <a:pt x="21" y="22"/>
                  </a:moveTo>
                  <a:cubicBezTo>
                    <a:pt x="26" y="16"/>
                    <a:pt x="29" y="8"/>
                    <a:pt x="28" y="0"/>
                  </a:cubicBezTo>
                  <a:cubicBezTo>
                    <a:pt x="21" y="0"/>
                    <a:pt x="13" y="4"/>
                    <a:pt x="8" y="10"/>
                  </a:cubicBezTo>
                  <a:cubicBezTo>
                    <a:pt x="3" y="15"/>
                    <a:pt x="0" y="23"/>
                    <a:pt x="1" y="31"/>
                  </a:cubicBezTo>
                  <a:cubicBezTo>
                    <a:pt x="8" y="32"/>
                    <a:pt x="16" y="27"/>
                    <a:pt x="21"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03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sp>
        <p:nvSpPr>
          <p:cNvPr id="163" name="Title 2"/>
          <p:cNvSpPr>
            <a:spLocks noGrp="1"/>
          </p:cNvSpPr>
          <p:nvPr>
            <p:ph type="title"/>
          </p:nvPr>
        </p:nvSpPr>
        <p:spPr>
          <a:xfrm>
            <a:off x="274640" y="298910"/>
            <a:ext cx="11889564" cy="916534"/>
          </a:xfrm>
        </p:spPr>
        <p:txBody>
          <a:bodyPr/>
          <a:lstStyle/>
          <a:p>
            <a:r>
              <a:rPr lang="de-DE" dirty="0">
                <a:solidFill>
                  <a:schemeClr val="bg1">
                    <a:lumMod val="50000"/>
                  </a:schemeClr>
                </a:solidFill>
              </a:rPr>
              <a:t>Visual Studio Team Services</a:t>
            </a:r>
          </a:p>
        </p:txBody>
      </p:sp>
      <p:pic>
        <p:nvPicPr>
          <p:cNvPr id="197" name="Picture 196"/>
          <p:cNvPicPr>
            <a:picLocks noChangeAspect="1"/>
          </p:cNvPicPr>
          <p:nvPr/>
        </p:nvPicPr>
        <p:blipFill>
          <a:blip r:embed="rId9"/>
          <a:stretch>
            <a:fillRect/>
          </a:stretch>
        </p:blipFill>
        <p:spPr>
          <a:xfrm>
            <a:off x="10234619" y="1829164"/>
            <a:ext cx="2201856" cy="1671051"/>
          </a:xfrm>
          <a:prstGeom prst="rect">
            <a:avLst/>
          </a:prstGeom>
        </p:spPr>
      </p:pic>
      <p:grpSp>
        <p:nvGrpSpPr>
          <p:cNvPr id="198" name="Group 31"/>
          <p:cNvGrpSpPr>
            <a:grpSpLocks noChangeAspect="1"/>
          </p:cNvGrpSpPr>
          <p:nvPr/>
        </p:nvGrpSpPr>
        <p:grpSpPr bwMode="auto">
          <a:xfrm>
            <a:off x="9204326" y="2188369"/>
            <a:ext cx="1196975" cy="936625"/>
            <a:chOff x="5798" y="1376"/>
            <a:chExt cx="754" cy="590"/>
          </a:xfrm>
        </p:grpSpPr>
        <p:sp>
          <p:nvSpPr>
            <p:cNvPr id="199" name="AutoShape 30"/>
            <p:cNvSpPr>
              <a:spLocks noChangeAspect="1" noChangeArrowheads="1" noTextEdit="1"/>
            </p:cNvSpPr>
            <p:nvPr/>
          </p:nvSpPr>
          <p:spPr bwMode="auto">
            <a:xfrm>
              <a:off x="5798" y="1376"/>
              <a:ext cx="754" cy="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0" name="Freeform 32"/>
            <p:cNvSpPr>
              <a:spLocks/>
            </p:cNvSpPr>
            <p:nvPr/>
          </p:nvSpPr>
          <p:spPr bwMode="auto">
            <a:xfrm>
              <a:off x="5799" y="1377"/>
              <a:ext cx="752" cy="589"/>
            </a:xfrm>
            <a:custGeom>
              <a:avLst/>
              <a:gdLst>
                <a:gd name="T0" fmla="*/ 659 w 752"/>
                <a:gd name="T1" fmla="*/ 0 h 589"/>
                <a:gd name="T2" fmla="*/ 258 w 752"/>
                <a:gd name="T3" fmla="*/ 402 h 589"/>
                <a:gd name="T4" fmla="*/ 92 w 752"/>
                <a:gd name="T5" fmla="*/ 237 h 589"/>
                <a:gd name="T6" fmla="*/ 0 w 752"/>
                <a:gd name="T7" fmla="*/ 330 h 589"/>
                <a:gd name="T8" fmla="*/ 165 w 752"/>
                <a:gd name="T9" fmla="*/ 496 h 589"/>
                <a:gd name="T10" fmla="*/ 164 w 752"/>
                <a:gd name="T11" fmla="*/ 496 h 589"/>
                <a:gd name="T12" fmla="*/ 257 w 752"/>
                <a:gd name="T13" fmla="*/ 589 h 589"/>
                <a:gd name="T14" fmla="*/ 752 w 752"/>
                <a:gd name="T15" fmla="*/ 93 h 589"/>
                <a:gd name="T16" fmla="*/ 659 w 752"/>
                <a:gd name="T17"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89">
                  <a:moveTo>
                    <a:pt x="659" y="0"/>
                  </a:moveTo>
                  <a:lnTo>
                    <a:pt x="258" y="402"/>
                  </a:lnTo>
                  <a:lnTo>
                    <a:pt x="92" y="237"/>
                  </a:lnTo>
                  <a:lnTo>
                    <a:pt x="0" y="330"/>
                  </a:lnTo>
                  <a:lnTo>
                    <a:pt x="165" y="496"/>
                  </a:lnTo>
                  <a:lnTo>
                    <a:pt x="164" y="496"/>
                  </a:lnTo>
                  <a:lnTo>
                    <a:pt x="257" y="589"/>
                  </a:lnTo>
                  <a:lnTo>
                    <a:pt x="752" y="93"/>
                  </a:lnTo>
                  <a:lnTo>
                    <a:pt x="659" y="0"/>
                  </a:lnTo>
                  <a:close/>
                </a:path>
              </a:pathLst>
            </a:custGeom>
            <a:solidFill>
              <a:srgbClr val="8DC6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spTree>
    <p:extLst>
      <p:ext uri="{BB962C8B-B14F-4D97-AF65-F5344CB8AC3E}">
        <p14:creationId xmlns:p14="http://schemas.microsoft.com/office/powerpoint/2010/main" val="28730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devops.com/wp-content/uploads/2016/01/devops-pillow-talk-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6620" y="-11325"/>
            <a:ext cx="8189855" cy="56699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79437" y="4183062"/>
            <a:ext cx="1883336" cy="2265236"/>
          </a:xfrm>
          <a:prstGeom prst="rect">
            <a:avLst/>
          </a:prstGeom>
          <a:noFill/>
        </p:spPr>
        <p:txBody>
          <a:bodyPr wrap="none" lIns="182880" tIns="146304" rIns="182880" bIns="146304" rtlCol="0">
            <a:spAutoFit/>
          </a:bodyPr>
          <a:lstStyle/>
          <a:p>
            <a:pPr>
              <a:lnSpc>
                <a:spcPct val="90000"/>
              </a:lnSpc>
              <a:spcAft>
                <a:spcPts val="600"/>
              </a:spcAft>
            </a:pPr>
            <a:r>
              <a:rPr lang="hu-HU" sz="2400" dirty="0">
                <a:gradFill>
                  <a:gsLst>
                    <a:gs pos="2917">
                      <a:schemeClr val="tx1"/>
                    </a:gs>
                    <a:gs pos="30000">
                      <a:schemeClr val="tx1"/>
                    </a:gs>
                  </a:gsLst>
                  <a:lin ang="5400000" scaled="0"/>
                </a:gradFill>
              </a:rPr>
              <a:t>Köszönöm!</a:t>
            </a:r>
          </a:p>
          <a:p>
            <a:pPr>
              <a:lnSpc>
                <a:spcPct val="90000"/>
              </a:lnSpc>
              <a:spcAft>
                <a:spcPts val="600"/>
              </a:spcAft>
            </a:pPr>
            <a:endParaRPr lang="hu-HU" sz="2400" dirty="0">
              <a:gradFill>
                <a:gsLst>
                  <a:gs pos="2917">
                    <a:schemeClr val="tx1"/>
                  </a:gs>
                  <a:gs pos="30000">
                    <a:schemeClr val="tx1"/>
                  </a:gs>
                </a:gsLst>
                <a:lin ang="5400000" scaled="0"/>
              </a:gradFill>
            </a:endParaRPr>
          </a:p>
          <a:p>
            <a:pPr>
              <a:lnSpc>
                <a:spcPct val="90000"/>
              </a:lnSpc>
              <a:spcAft>
                <a:spcPts val="600"/>
              </a:spcAft>
            </a:pPr>
            <a:endParaRPr lang="hu-HU" sz="2400" dirty="0">
              <a:gradFill>
                <a:gsLst>
                  <a:gs pos="2917">
                    <a:schemeClr val="tx1"/>
                  </a:gs>
                  <a:gs pos="30000">
                    <a:schemeClr val="tx1"/>
                  </a:gs>
                </a:gsLst>
                <a:lin ang="5400000" scaled="0"/>
              </a:gradFill>
            </a:endParaRPr>
          </a:p>
          <a:p>
            <a:pPr>
              <a:lnSpc>
                <a:spcPct val="90000"/>
              </a:lnSpc>
              <a:spcAft>
                <a:spcPts val="600"/>
              </a:spcAft>
            </a:pPr>
            <a:endParaRPr lang="hu-HU" sz="2400" dirty="0">
              <a:gradFill>
                <a:gsLst>
                  <a:gs pos="2917">
                    <a:schemeClr val="tx1"/>
                  </a:gs>
                  <a:gs pos="30000">
                    <a:schemeClr val="tx1"/>
                  </a:gs>
                </a:gsLst>
                <a:lin ang="5400000" scaled="0"/>
              </a:gradFill>
            </a:endParaRPr>
          </a:p>
          <a:p>
            <a:pPr>
              <a:lnSpc>
                <a:spcPct val="90000"/>
              </a:lnSpc>
              <a:spcAft>
                <a:spcPts val="600"/>
              </a:spcAft>
            </a:pPr>
            <a:endParaRPr lang="hu-HU"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95606850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orse - corporate js    wat    ?!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8237" y="1897061"/>
            <a:ext cx="4419600" cy="349523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341437" y="1592262"/>
            <a:ext cx="4795544" cy="2674578"/>
          </a:xfrm>
          <a:prstGeom prst="rect">
            <a:avLst/>
          </a:prstGeom>
          <a:noFill/>
        </p:spPr>
        <p:txBody>
          <a:bodyPr wrap="none" lIns="182880" tIns="146304" rIns="182880" bIns="146304" rtlCol="0">
            <a:spAutoFit/>
          </a:bodyPr>
          <a:lstStyle/>
          <a:p>
            <a:pPr>
              <a:lnSpc>
                <a:spcPct val="90000"/>
              </a:lnSpc>
              <a:spcAft>
                <a:spcPts val="600"/>
              </a:spcAft>
            </a:pPr>
            <a:r>
              <a:rPr lang="hu-HU" sz="2400" dirty="0">
                <a:gradFill>
                  <a:gsLst>
                    <a:gs pos="2917">
                      <a:schemeClr val="tx1"/>
                    </a:gs>
                    <a:gs pos="30000">
                      <a:schemeClr val="tx1"/>
                    </a:gs>
                  </a:gsLst>
                  <a:lin ang="5400000" scaled="0"/>
                </a:gradFill>
              </a:rPr>
              <a:t>Attila Érsek</a:t>
            </a:r>
          </a:p>
          <a:p>
            <a:pPr>
              <a:lnSpc>
                <a:spcPct val="90000"/>
              </a:lnSpc>
              <a:spcAft>
                <a:spcPts val="600"/>
              </a:spcAft>
            </a:pPr>
            <a:r>
              <a:rPr lang="hu-HU" sz="2400" dirty="0">
                <a:gradFill>
                  <a:gsLst>
                    <a:gs pos="2917">
                      <a:schemeClr val="tx1"/>
                    </a:gs>
                    <a:gs pos="30000">
                      <a:schemeClr val="tx1"/>
                    </a:gs>
                  </a:gsLst>
                  <a:lin ang="5400000" scaled="0"/>
                </a:gradFill>
              </a:rPr>
              <a:t>Technical Evangelist @ Microsoft</a:t>
            </a:r>
          </a:p>
          <a:p>
            <a:pPr>
              <a:lnSpc>
                <a:spcPct val="90000"/>
              </a:lnSpc>
              <a:spcAft>
                <a:spcPts val="600"/>
              </a:spcAft>
            </a:pPr>
            <a:endParaRPr lang="hu-HU" sz="2400" dirty="0">
              <a:gradFill>
                <a:gsLst>
                  <a:gs pos="2917">
                    <a:schemeClr val="tx1"/>
                  </a:gs>
                  <a:gs pos="30000">
                    <a:schemeClr val="tx1"/>
                  </a:gs>
                </a:gsLst>
                <a:lin ang="5400000" scaled="0"/>
              </a:gradFill>
            </a:endParaRPr>
          </a:p>
          <a:p>
            <a:pPr>
              <a:lnSpc>
                <a:spcPct val="90000"/>
              </a:lnSpc>
              <a:spcAft>
                <a:spcPts val="600"/>
              </a:spcAft>
            </a:pPr>
            <a:endParaRPr lang="hu-HU" sz="2400" dirty="0">
              <a:gradFill>
                <a:gsLst>
                  <a:gs pos="2917">
                    <a:schemeClr val="tx1"/>
                  </a:gs>
                  <a:gs pos="30000">
                    <a:schemeClr val="tx1"/>
                  </a:gs>
                </a:gsLst>
                <a:lin ang="5400000" scaled="0"/>
              </a:gradFill>
            </a:endParaRPr>
          </a:p>
          <a:p>
            <a:pPr>
              <a:lnSpc>
                <a:spcPct val="90000"/>
              </a:lnSpc>
              <a:spcAft>
                <a:spcPts val="600"/>
              </a:spcAft>
            </a:pPr>
            <a:r>
              <a:rPr lang="hu-HU" sz="2400" dirty="0">
                <a:gradFill>
                  <a:gsLst>
                    <a:gs pos="2917">
                      <a:schemeClr val="tx1"/>
                    </a:gs>
                    <a:gs pos="30000">
                      <a:schemeClr val="tx1"/>
                    </a:gs>
                  </a:gsLst>
                  <a:lin ang="5400000" scaled="0"/>
                </a:gradFill>
              </a:rPr>
              <a:t>twitter: @ersekattila</a:t>
            </a:r>
          </a:p>
          <a:p>
            <a:pPr>
              <a:lnSpc>
                <a:spcPct val="90000"/>
              </a:lnSpc>
              <a:spcAft>
                <a:spcPts val="600"/>
              </a:spcAft>
            </a:pPr>
            <a:r>
              <a:rPr lang="hu-HU" sz="2400" dirty="0">
                <a:gradFill>
                  <a:gsLst>
                    <a:gs pos="2917">
                      <a:schemeClr val="tx1"/>
                    </a:gs>
                    <a:gs pos="30000">
                      <a:schemeClr val="tx1"/>
                    </a:gs>
                  </a:gsLst>
                  <a:lin ang="5400000" scaled="0"/>
                </a:gradFill>
              </a:rPr>
              <a:t>github.com/retk</a:t>
            </a:r>
          </a:p>
        </p:txBody>
      </p:sp>
    </p:spTree>
    <p:extLst>
      <p:ext uri="{BB962C8B-B14F-4D97-AF65-F5344CB8AC3E}">
        <p14:creationId xmlns:p14="http://schemas.microsoft.com/office/powerpoint/2010/main" val="24322958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ectangle 108"/>
          <p:cNvSpPr/>
          <p:nvPr/>
        </p:nvSpPr>
        <p:spPr bwMode="auto">
          <a:xfrm>
            <a:off x="0" y="5822162"/>
            <a:ext cx="12436475" cy="117236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6" name="Group 55"/>
          <p:cNvGrpSpPr/>
          <p:nvPr/>
        </p:nvGrpSpPr>
        <p:grpSpPr>
          <a:xfrm>
            <a:off x="1177024" y="3441309"/>
            <a:ext cx="1423970" cy="2666955"/>
            <a:chOff x="-1438275" y="3568700"/>
            <a:chExt cx="1323975" cy="2479674"/>
          </a:xfrm>
        </p:grpSpPr>
        <p:sp>
          <p:nvSpPr>
            <p:cNvPr id="8" name="AutoShape 3"/>
            <p:cNvSpPr>
              <a:spLocks noChangeAspect="1" noChangeArrowheads="1" noTextEdit="1"/>
            </p:cNvSpPr>
            <p:nvPr/>
          </p:nvSpPr>
          <p:spPr bwMode="auto">
            <a:xfrm>
              <a:off x="-1438275" y="3570287"/>
              <a:ext cx="1323975" cy="2478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5"/>
            <p:cNvSpPr>
              <a:spLocks/>
            </p:cNvSpPr>
            <p:nvPr/>
          </p:nvSpPr>
          <p:spPr bwMode="auto">
            <a:xfrm>
              <a:off x="-1258888" y="3800475"/>
              <a:ext cx="395288" cy="82550"/>
            </a:xfrm>
            <a:custGeom>
              <a:avLst/>
              <a:gdLst>
                <a:gd name="T0" fmla="*/ 0 w 172"/>
                <a:gd name="T1" fmla="*/ 27 h 36"/>
                <a:gd name="T2" fmla="*/ 9 w 172"/>
                <a:gd name="T3" fmla="*/ 36 h 36"/>
                <a:gd name="T4" fmla="*/ 163 w 172"/>
                <a:gd name="T5" fmla="*/ 36 h 36"/>
                <a:gd name="T6" fmla="*/ 172 w 172"/>
                <a:gd name="T7" fmla="*/ 27 h 36"/>
                <a:gd name="T8" fmla="*/ 172 w 172"/>
                <a:gd name="T9" fmla="*/ 9 h 36"/>
                <a:gd name="T10" fmla="*/ 163 w 172"/>
                <a:gd name="T11" fmla="*/ 0 h 36"/>
                <a:gd name="T12" fmla="*/ 9 w 172"/>
                <a:gd name="T13" fmla="*/ 0 h 36"/>
                <a:gd name="T14" fmla="*/ 0 w 172"/>
                <a:gd name="T15" fmla="*/ 9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3" y="36"/>
                    <a:pt x="163" y="36"/>
                    <a:pt x="163" y="36"/>
                  </a:cubicBezTo>
                  <a:cubicBezTo>
                    <a:pt x="168" y="36"/>
                    <a:pt x="172" y="32"/>
                    <a:pt x="172" y="27"/>
                  </a:cubicBezTo>
                  <a:cubicBezTo>
                    <a:pt x="172" y="9"/>
                    <a:pt x="172" y="9"/>
                    <a:pt x="172" y="9"/>
                  </a:cubicBezTo>
                  <a:cubicBezTo>
                    <a:pt x="172" y="4"/>
                    <a:pt x="168" y="0"/>
                    <a:pt x="163" y="0"/>
                  </a:cubicBezTo>
                  <a:cubicBezTo>
                    <a:pt x="9" y="0"/>
                    <a:pt x="9" y="0"/>
                    <a:pt x="9" y="0"/>
                  </a:cubicBezTo>
                  <a:cubicBezTo>
                    <a:pt x="4" y="0"/>
                    <a:pt x="0" y="4"/>
                    <a:pt x="0" y="9"/>
                  </a:cubicBezTo>
                  <a:lnTo>
                    <a:pt x="0" y="27"/>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
            <p:cNvSpPr>
              <a:spLocks/>
            </p:cNvSpPr>
            <p:nvPr/>
          </p:nvSpPr>
          <p:spPr bwMode="auto">
            <a:xfrm>
              <a:off x="-957263" y="5913437"/>
              <a:ext cx="258763" cy="134937"/>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7"/>
            <p:cNvSpPr>
              <a:spLocks/>
            </p:cNvSpPr>
            <p:nvPr/>
          </p:nvSpPr>
          <p:spPr bwMode="auto">
            <a:xfrm>
              <a:off x="-1277938" y="4879974"/>
              <a:ext cx="433388" cy="1049337"/>
            </a:xfrm>
            <a:custGeom>
              <a:avLst/>
              <a:gdLst>
                <a:gd name="T0" fmla="*/ 0 w 273"/>
                <a:gd name="T1" fmla="*/ 0 h 661"/>
                <a:gd name="T2" fmla="*/ 0 w 273"/>
                <a:gd name="T3" fmla="*/ 0 h 661"/>
                <a:gd name="T4" fmla="*/ 71 w 273"/>
                <a:gd name="T5" fmla="*/ 0 h 661"/>
                <a:gd name="T6" fmla="*/ 202 w 273"/>
                <a:gd name="T7" fmla="*/ 0 h 661"/>
                <a:gd name="T8" fmla="*/ 273 w 273"/>
                <a:gd name="T9" fmla="*/ 0 h 661"/>
                <a:gd name="T10" fmla="*/ 273 w 273"/>
                <a:gd name="T11" fmla="*/ 90 h 661"/>
                <a:gd name="T12" fmla="*/ 273 w 273"/>
                <a:gd name="T13" fmla="*/ 661 h 661"/>
                <a:gd name="T14" fmla="*/ 202 w 273"/>
                <a:gd name="T15" fmla="*/ 661 h 661"/>
                <a:gd name="T16" fmla="*/ 202 w 273"/>
                <a:gd name="T17" fmla="*/ 90 h 661"/>
                <a:gd name="T18" fmla="*/ 71 w 273"/>
                <a:gd name="T19" fmla="*/ 90 h 661"/>
                <a:gd name="T20" fmla="*/ 71 w 273"/>
                <a:gd name="T21" fmla="*/ 661 h 661"/>
                <a:gd name="T22" fmla="*/ 0 w 273"/>
                <a:gd name="T23" fmla="*/ 661 h 661"/>
                <a:gd name="T24" fmla="*/ 0 w 273"/>
                <a:gd name="T25" fmla="*/ 90 h 661"/>
                <a:gd name="T26" fmla="*/ 0 w 273"/>
                <a:gd name="T27" fmla="*/ 90 h 661"/>
                <a:gd name="T28" fmla="*/ 0 w 273"/>
                <a:gd name="T29" fmla="*/ 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3" h="661">
                  <a:moveTo>
                    <a:pt x="0" y="0"/>
                  </a:moveTo>
                  <a:lnTo>
                    <a:pt x="0" y="0"/>
                  </a:lnTo>
                  <a:lnTo>
                    <a:pt x="71" y="0"/>
                  </a:lnTo>
                  <a:lnTo>
                    <a:pt x="202" y="0"/>
                  </a:lnTo>
                  <a:lnTo>
                    <a:pt x="273" y="0"/>
                  </a:lnTo>
                  <a:lnTo>
                    <a:pt x="273" y="90"/>
                  </a:lnTo>
                  <a:lnTo>
                    <a:pt x="273" y="661"/>
                  </a:lnTo>
                  <a:lnTo>
                    <a:pt x="202" y="661"/>
                  </a:lnTo>
                  <a:lnTo>
                    <a:pt x="202" y="90"/>
                  </a:lnTo>
                  <a:lnTo>
                    <a:pt x="71" y="90"/>
                  </a:lnTo>
                  <a:lnTo>
                    <a:pt x="71" y="661"/>
                  </a:lnTo>
                  <a:lnTo>
                    <a:pt x="0" y="661"/>
                  </a:lnTo>
                  <a:lnTo>
                    <a:pt x="0" y="90"/>
                  </a:lnTo>
                  <a:lnTo>
                    <a:pt x="0" y="90"/>
                  </a:lnTo>
                  <a:lnTo>
                    <a:pt x="0"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8"/>
            <p:cNvSpPr>
              <a:spLocks/>
            </p:cNvSpPr>
            <p:nvPr/>
          </p:nvSpPr>
          <p:spPr bwMode="auto">
            <a:xfrm>
              <a:off x="-1277938" y="5913437"/>
              <a:ext cx="258763" cy="134937"/>
            </a:xfrm>
            <a:custGeom>
              <a:avLst/>
              <a:gdLst>
                <a:gd name="T0" fmla="*/ 48 w 112"/>
                <a:gd name="T1" fmla="*/ 0 h 59"/>
                <a:gd name="T2" fmla="*/ 112 w 112"/>
                <a:gd name="T3" fmla="*/ 59 h 59"/>
                <a:gd name="T4" fmla="*/ 48 w 112"/>
                <a:gd name="T5" fmla="*/ 59 h 59"/>
                <a:gd name="T6" fmla="*/ 0 w 112"/>
                <a:gd name="T7" fmla="*/ 59 h 59"/>
                <a:gd name="T8" fmla="*/ 0 w 112"/>
                <a:gd name="T9" fmla="*/ 0 h 59"/>
                <a:gd name="T10" fmla="*/ 48 w 112"/>
                <a:gd name="T11" fmla="*/ 0 h 59"/>
              </a:gdLst>
              <a:ahLst/>
              <a:cxnLst>
                <a:cxn ang="0">
                  <a:pos x="T0" y="T1"/>
                </a:cxn>
                <a:cxn ang="0">
                  <a:pos x="T2" y="T3"/>
                </a:cxn>
                <a:cxn ang="0">
                  <a:pos x="T4" y="T5"/>
                </a:cxn>
                <a:cxn ang="0">
                  <a:pos x="T6" y="T7"/>
                </a:cxn>
                <a:cxn ang="0">
                  <a:pos x="T8" y="T9"/>
                </a:cxn>
                <a:cxn ang="0">
                  <a:pos x="T10" y="T11"/>
                </a:cxn>
              </a:cxnLst>
              <a:rect l="0" t="0" r="r" b="b"/>
              <a:pathLst>
                <a:path w="112" h="59">
                  <a:moveTo>
                    <a:pt x="48" y="0"/>
                  </a:moveTo>
                  <a:cubicBezTo>
                    <a:pt x="82" y="0"/>
                    <a:pt x="109" y="26"/>
                    <a:pt x="112" y="59"/>
                  </a:cubicBezTo>
                  <a:cubicBezTo>
                    <a:pt x="48" y="59"/>
                    <a:pt x="48" y="59"/>
                    <a:pt x="48" y="59"/>
                  </a:cubicBezTo>
                  <a:cubicBezTo>
                    <a:pt x="0" y="59"/>
                    <a:pt x="0" y="59"/>
                    <a:pt x="0" y="59"/>
                  </a:cubicBezTo>
                  <a:cubicBezTo>
                    <a:pt x="0" y="0"/>
                    <a:pt x="0" y="0"/>
                    <a:pt x="0" y="0"/>
                  </a:cubicBezTo>
                  <a:lnTo>
                    <a:pt x="48"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9"/>
            <p:cNvSpPr>
              <a:spLocks/>
            </p:cNvSpPr>
            <p:nvPr/>
          </p:nvSpPr>
          <p:spPr bwMode="auto">
            <a:xfrm>
              <a:off x="-1435100" y="4105275"/>
              <a:ext cx="749300" cy="774700"/>
            </a:xfrm>
            <a:custGeom>
              <a:avLst/>
              <a:gdLst>
                <a:gd name="T0" fmla="*/ 69 w 326"/>
                <a:gd name="T1" fmla="*/ 0 h 338"/>
                <a:gd name="T2" fmla="*/ 257 w 326"/>
                <a:gd name="T3" fmla="*/ 0 h 338"/>
                <a:gd name="T4" fmla="*/ 326 w 326"/>
                <a:gd name="T5" fmla="*/ 69 h 338"/>
                <a:gd name="T6" fmla="*/ 326 w 326"/>
                <a:gd name="T7" fmla="*/ 127 h 338"/>
                <a:gd name="T8" fmla="*/ 257 w 326"/>
                <a:gd name="T9" fmla="*/ 127 h 338"/>
                <a:gd name="T10" fmla="*/ 257 w 326"/>
                <a:gd name="T11" fmla="*/ 338 h 338"/>
                <a:gd name="T12" fmla="*/ 69 w 326"/>
                <a:gd name="T13" fmla="*/ 338 h 338"/>
                <a:gd name="T14" fmla="*/ 69 w 326"/>
                <a:gd name="T15" fmla="*/ 127 h 338"/>
                <a:gd name="T16" fmla="*/ 0 w 326"/>
                <a:gd name="T17" fmla="*/ 127 h 338"/>
                <a:gd name="T18" fmla="*/ 0 w 326"/>
                <a:gd name="T19" fmla="*/ 69 h 338"/>
                <a:gd name="T20" fmla="*/ 69 w 326"/>
                <a:gd name="T2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6" h="338">
                  <a:moveTo>
                    <a:pt x="69" y="0"/>
                  </a:moveTo>
                  <a:cubicBezTo>
                    <a:pt x="257" y="0"/>
                    <a:pt x="257" y="0"/>
                    <a:pt x="257" y="0"/>
                  </a:cubicBezTo>
                  <a:cubicBezTo>
                    <a:pt x="295" y="0"/>
                    <a:pt x="326" y="31"/>
                    <a:pt x="326" y="69"/>
                  </a:cubicBezTo>
                  <a:cubicBezTo>
                    <a:pt x="326" y="127"/>
                    <a:pt x="326" y="127"/>
                    <a:pt x="326" y="127"/>
                  </a:cubicBezTo>
                  <a:cubicBezTo>
                    <a:pt x="257" y="127"/>
                    <a:pt x="257" y="127"/>
                    <a:pt x="257" y="127"/>
                  </a:cubicBezTo>
                  <a:cubicBezTo>
                    <a:pt x="257" y="338"/>
                    <a:pt x="257" y="338"/>
                    <a:pt x="257" y="338"/>
                  </a:cubicBezTo>
                  <a:cubicBezTo>
                    <a:pt x="69" y="338"/>
                    <a:pt x="69" y="338"/>
                    <a:pt x="69" y="338"/>
                  </a:cubicBezTo>
                  <a:cubicBezTo>
                    <a:pt x="69" y="127"/>
                    <a:pt x="69" y="127"/>
                    <a:pt x="69" y="127"/>
                  </a:cubicBezTo>
                  <a:cubicBezTo>
                    <a:pt x="0" y="127"/>
                    <a:pt x="0" y="127"/>
                    <a:pt x="0" y="127"/>
                  </a:cubicBezTo>
                  <a:cubicBezTo>
                    <a:pt x="0" y="69"/>
                    <a:pt x="0" y="69"/>
                    <a:pt x="0" y="69"/>
                  </a:cubicBezTo>
                  <a:cubicBezTo>
                    <a:pt x="0" y="31"/>
                    <a:pt x="31" y="0"/>
                    <a:pt x="69" y="0"/>
                  </a:cubicBezTo>
                  <a:close/>
                </a:path>
              </a:pathLst>
            </a:custGeom>
            <a:solidFill>
              <a:srgbClr val="969696"/>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0"/>
            <p:cNvSpPr>
              <a:spLocks/>
            </p:cNvSpPr>
            <p:nvPr/>
          </p:nvSpPr>
          <p:spPr bwMode="auto">
            <a:xfrm>
              <a:off x="-823913" y="4395787"/>
              <a:ext cx="266700" cy="400050"/>
            </a:xfrm>
            <a:custGeom>
              <a:avLst/>
              <a:gdLst>
                <a:gd name="T0" fmla="*/ 44 w 116"/>
                <a:gd name="T1" fmla="*/ 174 h 174"/>
                <a:gd name="T2" fmla="*/ 116 w 116"/>
                <a:gd name="T3" fmla="*/ 174 h 174"/>
                <a:gd name="T4" fmla="*/ 116 w 116"/>
                <a:gd name="T5" fmla="*/ 124 h 174"/>
                <a:gd name="T6" fmla="*/ 51 w 116"/>
                <a:gd name="T7" fmla="*/ 124 h 174"/>
                <a:gd name="T8" fmla="*/ 51 w 116"/>
                <a:gd name="T9" fmla="*/ 0 h 174"/>
                <a:gd name="T10" fmla="*/ 0 w 116"/>
                <a:gd name="T11" fmla="*/ 0 h 174"/>
                <a:gd name="T12" fmla="*/ 0 w 116"/>
                <a:gd name="T13" fmla="*/ 131 h 174"/>
                <a:gd name="T14" fmla="*/ 44 w 116"/>
                <a:gd name="T15" fmla="*/ 174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74">
                  <a:moveTo>
                    <a:pt x="44" y="174"/>
                  </a:moveTo>
                  <a:cubicBezTo>
                    <a:pt x="116" y="174"/>
                    <a:pt x="116" y="174"/>
                    <a:pt x="116" y="174"/>
                  </a:cubicBezTo>
                  <a:cubicBezTo>
                    <a:pt x="116" y="124"/>
                    <a:pt x="116" y="124"/>
                    <a:pt x="116" y="124"/>
                  </a:cubicBezTo>
                  <a:cubicBezTo>
                    <a:pt x="51" y="124"/>
                    <a:pt x="51" y="124"/>
                    <a:pt x="51" y="124"/>
                  </a:cubicBezTo>
                  <a:cubicBezTo>
                    <a:pt x="51" y="0"/>
                    <a:pt x="51" y="0"/>
                    <a:pt x="51" y="0"/>
                  </a:cubicBezTo>
                  <a:cubicBezTo>
                    <a:pt x="0" y="0"/>
                    <a:pt x="0" y="0"/>
                    <a:pt x="0" y="0"/>
                  </a:cubicBezTo>
                  <a:cubicBezTo>
                    <a:pt x="0" y="131"/>
                    <a:pt x="0" y="131"/>
                    <a:pt x="0" y="131"/>
                  </a:cubicBezTo>
                  <a:cubicBezTo>
                    <a:pt x="0" y="155"/>
                    <a:pt x="20" y="174"/>
                    <a:pt x="44" y="174"/>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1"/>
            <p:cNvSpPr>
              <a:spLocks noChangeArrowheads="1"/>
            </p:cNvSpPr>
            <p:nvPr/>
          </p:nvSpPr>
          <p:spPr bwMode="auto">
            <a:xfrm>
              <a:off x="-1414463" y="4395787"/>
              <a:ext cx="114300" cy="693737"/>
            </a:xfrm>
            <a:prstGeom prst="rect">
              <a:avLst/>
            </a:prstGeom>
            <a:solidFill>
              <a:srgbClr val="6D563D"/>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p:cNvSpPr>
            <p:nvPr/>
          </p:nvSpPr>
          <p:spPr bwMode="auto">
            <a:xfrm>
              <a:off x="-1417638" y="4970462"/>
              <a:ext cx="117475" cy="236537"/>
            </a:xfrm>
            <a:custGeom>
              <a:avLst/>
              <a:gdLst>
                <a:gd name="T0" fmla="*/ 51 w 51"/>
                <a:gd name="T1" fmla="*/ 0 h 103"/>
                <a:gd name="T2" fmla="*/ 51 w 51"/>
                <a:gd name="T3" fmla="*/ 103 h 103"/>
                <a:gd name="T4" fmla="*/ 0 w 51"/>
                <a:gd name="T5" fmla="*/ 52 h 103"/>
                <a:gd name="T6" fmla="*/ 51 w 51"/>
                <a:gd name="T7" fmla="*/ 0 h 103"/>
              </a:gdLst>
              <a:ahLst/>
              <a:cxnLst>
                <a:cxn ang="0">
                  <a:pos x="T0" y="T1"/>
                </a:cxn>
                <a:cxn ang="0">
                  <a:pos x="T2" y="T3"/>
                </a:cxn>
                <a:cxn ang="0">
                  <a:pos x="T4" y="T5"/>
                </a:cxn>
                <a:cxn ang="0">
                  <a:pos x="T6" y="T7"/>
                </a:cxn>
              </a:cxnLst>
              <a:rect l="0" t="0" r="r" b="b"/>
              <a:pathLst>
                <a:path w="51" h="103">
                  <a:moveTo>
                    <a:pt x="51" y="0"/>
                  </a:moveTo>
                  <a:cubicBezTo>
                    <a:pt x="51" y="103"/>
                    <a:pt x="51" y="103"/>
                    <a:pt x="51" y="103"/>
                  </a:cubicBezTo>
                  <a:cubicBezTo>
                    <a:pt x="23" y="103"/>
                    <a:pt x="0" y="80"/>
                    <a:pt x="0" y="52"/>
                  </a:cubicBezTo>
                  <a:cubicBezTo>
                    <a:pt x="0" y="23"/>
                    <a:pt x="23" y="0"/>
                    <a:pt x="51" y="0"/>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3"/>
            <p:cNvSpPr>
              <a:spLocks/>
            </p:cNvSpPr>
            <p:nvPr/>
          </p:nvSpPr>
          <p:spPr bwMode="auto">
            <a:xfrm>
              <a:off x="-674688" y="4678362"/>
              <a:ext cx="233363" cy="117475"/>
            </a:xfrm>
            <a:custGeom>
              <a:avLst/>
              <a:gdLst>
                <a:gd name="T0" fmla="*/ 0 w 102"/>
                <a:gd name="T1" fmla="*/ 0 h 51"/>
                <a:gd name="T2" fmla="*/ 102 w 102"/>
                <a:gd name="T3" fmla="*/ 0 h 51"/>
                <a:gd name="T4" fmla="*/ 51 w 102"/>
                <a:gd name="T5" fmla="*/ 51 h 51"/>
                <a:gd name="T6" fmla="*/ 0 w 102"/>
                <a:gd name="T7" fmla="*/ 0 h 51"/>
              </a:gdLst>
              <a:ahLst/>
              <a:cxnLst>
                <a:cxn ang="0">
                  <a:pos x="T0" y="T1"/>
                </a:cxn>
                <a:cxn ang="0">
                  <a:pos x="T2" y="T3"/>
                </a:cxn>
                <a:cxn ang="0">
                  <a:pos x="T4" y="T5"/>
                </a:cxn>
                <a:cxn ang="0">
                  <a:pos x="T6" y="T7"/>
                </a:cxn>
              </a:cxnLst>
              <a:rect l="0" t="0" r="r" b="b"/>
              <a:pathLst>
                <a:path w="102" h="51">
                  <a:moveTo>
                    <a:pt x="0" y="0"/>
                  </a:moveTo>
                  <a:cubicBezTo>
                    <a:pt x="102" y="0"/>
                    <a:pt x="102" y="0"/>
                    <a:pt x="102" y="0"/>
                  </a:cubicBezTo>
                  <a:cubicBezTo>
                    <a:pt x="102" y="28"/>
                    <a:pt x="79" y="51"/>
                    <a:pt x="51" y="51"/>
                  </a:cubicBezTo>
                  <a:cubicBezTo>
                    <a:pt x="23" y="51"/>
                    <a:pt x="0" y="28"/>
                    <a:pt x="0" y="0"/>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7"/>
            <p:cNvSpPr>
              <a:spLocks/>
            </p:cNvSpPr>
            <p:nvPr/>
          </p:nvSpPr>
          <p:spPr bwMode="auto">
            <a:xfrm>
              <a:off x="-1130300" y="3946525"/>
              <a:ext cx="138113" cy="227012"/>
            </a:xfrm>
            <a:custGeom>
              <a:avLst/>
              <a:gdLst>
                <a:gd name="T0" fmla="*/ 44 w 87"/>
                <a:gd name="T1" fmla="*/ 143 h 143"/>
                <a:gd name="T2" fmla="*/ 87 w 87"/>
                <a:gd name="T3" fmla="*/ 100 h 143"/>
                <a:gd name="T4" fmla="*/ 87 w 87"/>
                <a:gd name="T5" fmla="*/ 0 h 143"/>
                <a:gd name="T6" fmla="*/ 0 w 87"/>
                <a:gd name="T7" fmla="*/ 0 h 143"/>
                <a:gd name="T8" fmla="*/ 0 w 87"/>
                <a:gd name="T9" fmla="*/ 100 h 143"/>
                <a:gd name="T10" fmla="*/ 44 w 87"/>
                <a:gd name="T11" fmla="*/ 143 h 143"/>
              </a:gdLst>
              <a:ahLst/>
              <a:cxnLst>
                <a:cxn ang="0">
                  <a:pos x="T0" y="T1"/>
                </a:cxn>
                <a:cxn ang="0">
                  <a:pos x="T2" y="T3"/>
                </a:cxn>
                <a:cxn ang="0">
                  <a:pos x="T4" y="T5"/>
                </a:cxn>
                <a:cxn ang="0">
                  <a:pos x="T6" y="T7"/>
                </a:cxn>
                <a:cxn ang="0">
                  <a:pos x="T8" y="T9"/>
                </a:cxn>
                <a:cxn ang="0">
                  <a:pos x="T10" y="T11"/>
                </a:cxn>
              </a:cxnLst>
              <a:rect l="0" t="0" r="r" b="b"/>
              <a:pathLst>
                <a:path w="87" h="143">
                  <a:moveTo>
                    <a:pt x="44" y="143"/>
                  </a:moveTo>
                  <a:lnTo>
                    <a:pt x="87" y="100"/>
                  </a:lnTo>
                  <a:lnTo>
                    <a:pt x="87" y="0"/>
                  </a:lnTo>
                  <a:lnTo>
                    <a:pt x="0" y="0"/>
                  </a:lnTo>
                  <a:lnTo>
                    <a:pt x="0" y="100"/>
                  </a:lnTo>
                  <a:lnTo>
                    <a:pt x="44" y="14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8"/>
            <p:cNvSpPr>
              <a:spLocks/>
            </p:cNvSpPr>
            <p:nvPr/>
          </p:nvSpPr>
          <p:spPr bwMode="auto">
            <a:xfrm>
              <a:off x="-1130300" y="3946525"/>
              <a:ext cx="138113" cy="119062"/>
            </a:xfrm>
            <a:custGeom>
              <a:avLst/>
              <a:gdLst>
                <a:gd name="T0" fmla="*/ 60 w 60"/>
                <a:gd name="T1" fmla="*/ 48 h 52"/>
                <a:gd name="T2" fmla="*/ 30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0" y="51"/>
                    <a:pt x="40" y="52"/>
                    <a:pt x="30" y="52"/>
                  </a:cubicBezTo>
                  <a:cubicBezTo>
                    <a:pt x="20" y="52"/>
                    <a:pt x="10" y="51"/>
                    <a:pt x="0" y="48"/>
                  </a:cubicBezTo>
                  <a:cubicBezTo>
                    <a:pt x="0" y="0"/>
                    <a:pt x="0" y="0"/>
                    <a:pt x="0" y="0"/>
                  </a:cubicBezTo>
                  <a:cubicBezTo>
                    <a:pt x="60" y="0"/>
                    <a:pt x="60" y="0"/>
                    <a:pt x="60" y="0"/>
                  </a:cubicBezTo>
                  <a:lnTo>
                    <a:pt x="60" y="48"/>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9"/>
            <p:cNvSpPr>
              <a:spLocks/>
            </p:cNvSpPr>
            <p:nvPr/>
          </p:nvSpPr>
          <p:spPr bwMode="auto">
            <a:xfrm>
              <a:off x="-1223963" y="3568700"/>
              <a:ext cx="323850" cy="219075"/>
            </a:xfrm>
            <a:custGeom>
              <a:avLst/>
              <a:gdLst>
                <a:gd name="T0" fmla="*/ 71 w 141"/>
                <a:gd name="T1" fmla="*/ 0 h 96"/>
                <a:gd name="T2" fmla="*/ 141 w 141"/>
                <a:gd name="T3" fmla="*/ 70 h 96"/>
                <a:gd name="T4" fmla="*/ 141 w 141"/>
                <a:gd name="T5" fmla="*/ 96 h 96"/>
                <a:gd name="T6" fmla="*/ 0 w 141"/>
                <a:gd name="T7" fmla="*/ 96 h 96"/>
                <a:gd name="T8" fmla="*/ 0 w 141"/>
                <a:gd name="T9" fmla="*/ 70 h 96"/>
                <a:gd name="T10" fmla="*/ 71 w 141"/>
                <a:gd name="T11" fmla="*/ 0 h 96"/>
              </a:gdLst>
              <a:ahLst/>
              <a:cxnLst>
                <a:cxn ang="0">
                  <a:pos x="T0" y="T1"/>
                </a:cxn>
                <a:cxn ang="0">
                  <a:pos x="T2" y="T3"/>
                </a:cxn>
                <a:cxn ang="0">
                  <a:pos x="T4" y="T5"/>
                </a:cxn>
                <a:cxn ang="0">
                  <a:pos x="T6" y="T7"/>
                </a:cxn>
                <a:cxn ang="0">
                  <a:pos x="T8" y="T9"/>
                </a:cxn>
                <a:cxn ang="0">
                  <a:pos x="T10" y="T11"/>
                </a:cxn>
              </a:cxnLst>
              <a:rect l="0" t="0" r="r" b="b"/>
              <a:pathLst>
                <a:path w="141" h="96">
                  <a:moveTo>
                    <a:pt x="71" y="0"/>
                  </a:moveTo>
                  <a:cubicBezTo>
                    <a:pt x="109" y="0"/>
                    <a:pt x="141" y="31"/>
                    <a:pt x="141" y="70"/>
                  </a:cubicBezTo>
                  <a:cubicBezTo>
                    <a:pt x="141" y="96"/>
                    <a:pt x="141" y="96"/>
                    <a:pt x="141" y="96"/>
                  </a:cubicBezTo>
                  <a:cubicBezTo>
                    <a:pt x="0" y="96"/>
                    <a:pt x="0" y="96"/>
                    <a:pt x="0" y="96"/>
                  </a:cubicBezTo>
                  <a:cubicBezTo>
                    <a:pt x="0" y="70"/>
                    <a:pt x="0" y="70"/>
                    <a:pt x="0" y="70"/>
                  </a:cubicBezTo>
                  <a:cubicBezTo>
                    <a:pt x="0" y="31"/>
                    <a:pt x="32" y="0"/>
                    <a:pt x="7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0"/>
            <p:cNvSpPr>
              <a:spLocks/>
            </p:cNvSpPr>
            <p:nvPr/>
          </p:nvSpPr>
          <p:spPr bwMode="auto">
            <a:xfrm>
              <a:off x="-1223963" y="3735387"/>
              <a:ext cx="323850" cy="303212"/>
            </a:xfrm>
            <a:custGeom>
              <a:avLst/>
              <a:gdLst>
                <a:gd name="T0" fmla="*/ 141 w 141"/>
                <a:gd name="T1" fmla="*/ 0 h 132"/>
                <a:gd name="T2" fmla="*/ 141 w 141"/>
                <a:gd name="T3" fmla="*/ 109 h 132"/>
                <a:gd name="T4" fmla="*/ 71 w 141"/>
                <a:gd name="T5" fmla="*/ 132 h 132"/>
                <a:gd name="T6" fmla="*/ 0 w 141"/>
                <a:gd name="T7" fmla="*/ 109 h 132"/>
                <a:gd name="T8" fmla="*/ 0 w 141"/>
                <a:gd name="T9" fmla="*/ 0 h 132"/>
                <a:gd name="T10" fmla="*/ 141 w 141"/>
                <a:gd name="T11" fmla="*/ 0 h 132"/>
              </a:gdLst>
              <a:ahLst/>
              <a:cxnLst>
                <a:cxn ang="0">
                  <a:pos x="T0" y="T1"/>
                </a:cxn>
                <a:cxn ang="0">
                  <a:pos x="T2" y="T3"/>
                </a:cxn>
                <a:cxn ang="0">
                  <a:pos x="T4" y="T5"/>
                </a:cxn>
                <a:cxn ang="0">
                  <a:pos x="T6" y="T7"/>
                </a:cxn>
                <a:cxn ang="0">
                  <a:pos x="T8" y="T9"/>
                </a:cxn>
                <a:cxn ang="0">
                  <a:pos x="T10" y="T11"/>
                </a:cxn>
              </a:cxnLst>
              <a:rect l="0" t="0" r="r" b="b"/>
              <a:pathLst>
                <a:path w="141" h="132">
                  <a:moveTo>
                    <a:pt x="141" y="0"/>
                  </a:moveTo>
                  <a:cubicBezTo>
                    <a:pt x="141" y="109"/>
                    <a:pt x="141" y="109"/>
                    <a:pt x="141" y="109"/>
                  </a:cubicBezTo>
                  <a:cubicBezTo>
                    <a:pt x="122" y="124"/>
                    <a:pt x="97" y="132"/>
                    <a:pt x="71" y="132"/>
                  </a:cubicBezTo>
                  <a:cubicBezTo>
                    <a:pt x="45" y="132"/>
                    <a:pt x="20" y="124"/>
                    <a:pt x="0" y="109"/>
                  </a:cubicBezTo>
                  <a:cubicBezTo>
                    <a:pt x="0" y="0"/>
                    <a:pt x="0" y="0"/>
                    <a:pt x="0" y="0"/>
                  </a:cubicBezTo>
                  <a:lnTo>
                    <a:pt x="141" y="0"/>
                  </a:lnTo>
                  <a:close/>
                </a:path>
              </a:pathLst>
            </a:custGeom>
            <a:solidFill>
              <a:srgbClr val="6D563D"/>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21"/>
            <p:cNvSpPr>
              <a:spLocks noChangeArrowheads="1"/>
            </p:cNvSpPr>
            <p:nvPr/>
          </p:nvSpPr>
          <p:spPr bwMode="auto">
            <a:xfrm>
              <a:off x="-1414463" y="4395787"/>
              <a:ext cx="114300" cy="34925"/>
            </a:xfrm>
            <a:prstGeom prst="rect">
              <a:avLst/>
            </a:prstGeom>
            <a:solidFill>
              <a:srgbClr val="4937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22"/>
            <p:cNvSpPr>
              <a:spLocks noChangeArrowheads="1"/>
            </p:cNvSpPr>
            <p:nvPr/>
          </p:nvSpPr>
          <p:spPr bwMode="auto">
            <a:xfrm>
              <a:off x="-823913" y="4395787"/>
              <a:ext cx="117475" cy="34925"/>
            </a:xfrm>
            <a:prstGeom prst="rect">
              <a:avLst/>
            </a:prstGeom>
            <a:solidFill>
              <a:srgbClr val="4937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itle 6"/>
          <p:cNvSpPr>
            <a:spLocks noGrp="1"/>
          </p:cNvSpPr>
          <p:nvPr>
            <p:ph type="title"/>
          </p:nvPr>
        </p:nvSpPr>
        <p:spPr/>
        <p:txBody>
          <a:bodyPr/>
          <a:lstStyle/>
          <a:p>
            <a:r>
              <a:rPr lang="hu-HU">
                <a:gradFill>
                  <a:gsLst>
                    <a:gs pos="1250">
                      <a:schemeClr val="tx2"/>
                    </a:gs>
                    <a:gs pos="100000">
                      <a:schemeClr val="tx2"/>
                    </a:gs>
                  </a:gsLst>
                  <a:lin ang="0" scaled="0"/>
                </a:gradFill>
              </a:rPr>
              <a:t>Agility vs Stability</a:t>
            </a:r>
            <a:endParaRPr lang="en-US" dirty="0">
              <a:gradFill>
                <a:gsLst>
                  <a:gs pos="1250">
                    <a:schemeClr val="tx2"/>
                  </a:gs>
                  <a:gs pos="100000">
                    <a:schemeClr val="tx2"/>
                  </a:gs>
                </a:gsLst>
                <a:lin ang="0" scaled="0"/>
              </a:gradFill>
            </a:endParaRPr>
          </a:p>
        </p:txBody>
      </p:sp>
      <p:grpSp>
        <p:nvGrpSpPr>
          <p:cNvPr id="9" name="Group 8"/>
          <p:cNvGrpSpPr/>
          <p:nvPr/>
        </p:nvGrpSpPr>
        <p:grpSpPr>
          <a:xfrm>
            <a:off x="6720678" y="4721224"/>
            <a:ext cx="1367958" cy="723155"/>
            <a:chOff x="6002213" y="3425254"/>
            <a:chExt cx="1587625" cy="723258"/>
          </a:xfrm>
          <a:solidFill>
            <a:schemeClr val="accent1"/>
          </a:solidFill>
        </p:grpSpPr>
        <p:sp>
          <p:nvSpPr>
            <p:cNvPr id="10" name="Rectangle 9"/>
            <p:cNvSpPr/>
            <p:nvPr/>
          </p:nvSpPr>
          <p:spPr bwMode="auto">
            <a:xfrm>
              <a:off x="6002213" y="3425254"/>
              <a:ext cx="1587625" cy="2160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Rectangle 10"/>
            <p:cNvSpPr/>
            <p:nvPr/>
          </p:nvSpPr>
          <p:spPr bwMode="auto">
            <a:xfrm>
              <a:off x="6002213" y="3932488"/>
              <a:ext cx="1587625" cy="2160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2" name="Group 1"/>
          <p:cNvGrpSpPr/>
          <p:nvPr/>
        </p:nvGrpSpPr>
        <p:grpSpPr>
          <a:xfrm>
            <a:off x="8860454" y="4509743"/>
            <a:ext cx="2173790" cy="1736093"/>
            <a:chOff x="8860829" y="4509886"/>
            <a:chExt cx="2174098" cy="1736339"/>
          </a:xfrm>
        </p:grpSpPr>
        <p:sp>
          <p:nvSpPr>
            <p:cNvPr id="13" name="Oval 12"/>
            <p:cNvSpPr/>
            <p:nvPr/>
          </p:nvSpPr>
          <p:spPr bwMode="auto">
            <a:xfrm>
              <a:off x="8860829" y="5970914"/>
              <a:ext cx="2174098" cy="275311"/>
            </a:xfrm>
            <a:prstGeom prst="ellipse">
              <a:avLst/>
            </a:prstGeom>
            <a:solidFill>
              <a:schemeClr val="bg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5" name="Group 14"/>
            <p:cNvGrpSpPr/>
            <p:nvPr/>
          </p:nvGrpSpPr>
          <p:grpSpPr>
            <a:xfrm rot="2001771">
              <a:off x="9266604" y="4509886"/>
              <a:ext cx="1453360" cy="1618491"/>
              <a:chOff x="8504238" y="4584705"/>
              <a:chExt cx="1236752" cy="1377271"/>
            </a:xfrm>
          </p:grpSpPr>
          <p:sp>
            <p:nvSpPr>
              <p:cNvPr id="18" name="Oval 17"/>
              <p:cNvSpPr/>
              <p:nvPr/>
            </p:nvSpPr>
            <p:spPr bwMode="auto">
              <a:xfrm>
                <a:off x="8504238" y="4725224"/>
                <a:ext cx="1236752" cy="1236752"/>
              </a:xfrm>
              <a:prstGeom prst="ellipse">
                <a:avLst/>
              </a:prstGeom>
              <a:solidFill>
                <a:schemeClr val="tx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Oval 18"/>
              <p:cNvSpPr/>
              <p:nvPr/>
            </p:nvSpPr>
            <p:spPr bwMode="auto">
              <a:xfrm>
                <a:off x="8618558" y="5282139"/>
                <a:ext cx="504056" cy="504056"/>
              </a:xfrm>
              <a:prstGeom prst="ellipse">
                <a:avLst/>
              </a:prstGeom>
              <a:solidFill>
                <a:schemeClr val="tx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0" name="Group 19"/>
              <p:cNvGrpSpPr/>
              <p:nvPr/>
            </p:nvGrpSpPr>
            <p:grpSpPr>
              <a:xfrm>
                <a:off x="8952456" y="4584705"/>
                <a:ext cx="340316" cy="220585"/>
                <a:chOff x="8964163" y="4017555"/>
                <a:chExt cx="340316" cy="366035"/>
              </a:xfrm>
            </p:grpSpPr>
            <p:sp>
              <p:nvSpPr>
                <p:cNvPr id="21" name="Freeform 20"/>
                <p:cNvSpPr/>
                <p:nvPr/>
              </p:nvSpPr>
              <p:spPr bwMode="auto">
                <a:xfrm>
                  <a:off x="8964163" y="4051662"/>
                  <a:ext cx="340316" cy="331928"/>
                </a:xfrm>
                <a:custGeom>
                  <a:avLst/>
                  <a:gdLst>
                    <a:gd name="connsiteX0" fmla="*/ 0 w 340316"/>
                    <a:gd name="connsiteY0" fmla="*/ 0 h 331928"/>
                    <a:gd name="connsiteX1" fmla="*/ 340316 w 340316"/>
                    <a:gd name="connsiteY1" fmla="*/ 0 h 331928"/>
                    <a:gd name="connsiteX2" fmla="*/ 340316 w 340316"/>
                    <a:gd name="connsiteY2" fmla="*/ 290681 h 331928"/>
                    <a:gd name="connsiteX3" fmla="*/ 170158 w 340316"/>
                    <a:gd name="connsiteY3" fmla="*/ 331928 h 331928"/>
                    <a:gd name="connsiteX4" fmla="*/ 0 w 340316"/>
                    <a:gd name="connsiteY4" fmla="*/ 290681 h 331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316" h="331928">
                      <a:moveTo>
                        <a:pt x="0" y="0"/>
                      </a:moveTo>
                      <a:lnTo>
                        <a:pt x="340316" y="0"/>
                      </a:lnTo>
                      <a:lnTo>
                        <a:pt x="340316" y="290681"/>
                      </a:lnTo>
                      <a:cubicBezTo>
                        <a:pt x="340316" y="313461"/>
                        <a:pt x="264134" y="331928"/>
                        <a:pt x="170158" y="331928"/>
                      </a:cubicBezTo>
                      <a:cubicBezTo>
                        <a:pt x="76182" y="331928"/>
                        <a:pt x="0" y="313461"/>
                        <a:pt x="0" y="290681"/>
                      </a:cubicBezTo>
                      <a:close/>
                    </a:path>
                  </a:pathLst>
                </a:custGeom>
                <a:solidFill>
                  <a:schemeClr val="tx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Oval 21"/>
                <p:cNvSpPr/>
                <p:nvPr/>
              </p:nvSpPr>
              <p:spPr bwMode="auto">
                <a:xfrm>
                  <a:off x="8964163" y="4017555"/>
                  <a:ext cx="340316" cy="82493"/>
                </a:xfrm>
                <a:prstGeom prst="ellips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sp>
        <p:nvSpPr>
          <p:cNvPr id="16" name="Freeform 15"/>
          <p:cNvSpPr/>
          <p:nvPr/>
        </p:nvSpPr>
        <p:spPr bwMode="auto">
          <a:xfrm rot="1768747">
            <a:off x="10274456" y="4084035"/>
            <a:ext cx="304379" cy="541279"/>
          </a:xfrm>
          <a:custGeom>
            <a:avLst/>
            <a:gdLst>
              <a:gd name="connsiteX0" fmla="*/ 399384 w 399384"/>
              <a:gd name="connsiteY0" fmla="*/ 710227 h 710227"/>
              <a:gd name="connsiteX1" fmla="*/ 313659 w 399384"/>
              <a:gd name="connsiteY1" fmla="*/ 400664 h 710227"/>
              <a:gd name="connsiteX2" fmla="*/ 13621 w 399384"/>
              <a:gd name="connsiteY2" fmla="*/ 348277 h 710227"/>
              <a:gd name="connsiteX3" fmla="*/ 51721 w 399384"/>
              <a:gd name="connsiteY3" fmla="*/ 29189 h 710227"/>
              <a:gd name="connsiteX4" fmla="*/ 56484 w 399384"/>
              <a:gd name="connsiteY4" fmla="*/ 33952 h 710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84" h="710227">
                <a:moveTo>
                  <a:pt x="399384" y="710227"/>
                </a:moveTo>
                <a:cubicBezTo>
                  <a:pt x="388668" y="585608"/>
                  <a:pt x="377953" y="460989"/>
                  <a:pt x="313659" y="400664"/>
                </a:cubicBezTo>
                <a:cubicBezTo>
                  <a:pt x="249365" y="340339"/>
                  <a:pt x="57277" y="410189"/>
                  <a:pt x="13621" y="348277"/>
                </a:cubicBezTo>
                <a:cubicBezTo>
                  <a:pt x="-30035" y="286364"/>
                  <a:pt x="44577" y="81576"/>
                  <a:pt x="51721" y="29189"/>
                </a:cubicBezTo>
                <a:cubicBezTo>
                  <a:pt x="58865" y="-23198"/>
                  <a:pt x="57674" y="5377"/>
                  <a:pt x="56484" y="33952"/>
                </a:cubicBezTo>
              </a:path>
            </a:pathLst>
          </a:cu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63"/>
            <a:endParaRPr lang="en-US">
              <a:solidFill>
                <a:srgbClr val="FFFFFF"/>
              </a:solidFill>
              <a:latin typeface="Segoe UI"/>
            </a:endParaRPr>
          </a:p>
        </p:txBody>
      </p:sp>
      <p:sp>
        <p:nvSpPr>
          <p:cNvPr id="17" name="Freeform 87"/>
          <p:cNvSpPr>
            <a:spLocks noChangeAspect="1" noEditPoints="1"/>
          </p:cNvSpPr>
          <p:nvPr/>
        </p:nvSpPr>
        <p:spPr bwMode="auto">
          <a:xfrm>
            <a:off x="10262311" y="3860242"/>
            <a:ext cx="423676" cy="407968"/>
          </a:xfrm>
          <a:custGeom>
            <a:avLst/>
            <a:gdLst>
              <a:gd name="T0" fmla="*/ 255 w 388"/>
              <a:gd name="T1" fmla="*/ 58 h 374"/>
              <a:gd name="T2" fmla="*/ 236 w 388"/>
              <a:gd name="T3" fmla="*/ 36 h 374"/>
              <a:gd name="T4" fmla="*/ 196 w 388"/>
              <a:gd name="T5" fmla="*/ 110 h 374"/>
              <a:gd name="T6" fmla="*/ 204 w 388"/>
              <a:gd name="T7" fmla="*/ 138 h 374"/>
              <a:gd name="T8" fmla="*/ 266 w 388"/>
              <a:gd name="T9" fmla="*/ 121 h 374"/>
              <a:gd name="T10" fmla="*/ 221 w 388"/>
              <a:gd name="T11" fmla="*/ 157 h 374"/>
              <a:gd name="T12" fmla="*/ 295 w 388"/>
              <a:gd name="T13" fmla="*/ 140 h 374"/>
              <a:gd name="T14" fmla="*/ 336 w 388"/>
              <a:gd name="T15" fmla="*/ 130 h 374"/>
              <a:gd name="T16" fmla="*/ 323 w 388"/>
              <a:gd name="T17" fmla="*/ 203 h 374"/>
              <a:gd name="T18" fmla="*/ 233 w 388"/>
              <a:gd name="T19" fmla="*/ 169 h 374"/>
              <a:gd name="T20" fmla="*/ 276 w 388"/>
              <a:gd name="T21" fmla="*/ 202 h 374"/>
              <a:gd name="T22" fmla="*/ 315 w 388"/>
              <a:gd name="T23" fmla="*/ 234 h 374"/>
              <a:gd name="T24" fmla="*/ 334 w 388"/>
              <a:gd name="T25" fmla="*/ 212 h 374"/>
              <a:gd name="T26" fmla="*/ 266 w 388"/>
              <a:gd name="T27" fmla="*/ 286 h 374"/>
              <a:gd name="T28" fmla="*/ 240 w 388"/>
              <a:gd name="T29" fmla="*/ 223 h 374"/>
              <a:gd name="T30" fmla="*/ 213 w 388"/>
              <a:gd name="T31" fmla="*/ 210 h 374"/>
              <a:gd name="T32" fmla="*/ 241 w 388"/>
              <a:gd name="T33" fmla="*/ 290 h 374"/>
              <a:gd name="T34" fmla="*/ 257 w 388"/>
              <a:gd name="T35" fmla="*/ 316 h 374"/>
              <a:gd name="T36" fmla="*/ 103 w 388"/>
              <a:gd name="T37" fmla="*/ 112 h 374"/>
              <a:gd name="T38" fmla="*/ 174 w 388"/>
              <a:gd name="T39" fmla="*/ 153 h 374"/>
              <a:gd name="T40" fmla="*/ 161 w 388"/>
              <a:gd name="T41" fmla="*/ 119 h 374"/>
              <a:gd name="T42" fmla="*/ 84 w 388"/>
              <a:gd name="T43" fmla="*/ 86 h 374"/>
              <a:gd name="T44" fmla="*/ 62 w 388"/>
              <a:gd name="T45" fmla="*/ 105 h 374"/>
              <a:gd name="T46" fmla="*/ 163 w 388"/>
              <a:gd name="T47" fmla="*/ 189 h 374"/>
              <a:gd name="T48" fmla="*/ 80 w 388"/>
              <a:gd name="T49" fmla="*/ 250 h 374"/>
              <a:gd name="T50" fmla="*/ 85 w 388"/>
              <a:gd name="T51" fmla="*/ 283 h 374"/>
              <a:gd name="T52" fmla="*/ 109 w 388"/>
              <a:gd name="T53" fmla="*/ 248 h 374"/>
              <a:gd name="T54" fmla="*/ 171 w 388"/>
              <a:gd name="T55" fmla="*/ 195 h 374"/>
              <a:gd name="T56" fmla="*/ 163 w 388"/>
              <a:gd name="T57" fmla="*/ 260 h 374"/>
              <a:gd name="T58" fmla="*/ 161 w 388"/>
              <a:gd name="T59" fmla="*/ 318 h 374"/>
              <a:gd name="T60" fmla="*/ 186 w 388"/>
              <a:gd name="T61" fmla="*/ 299 h 374"/>
              <a:gd name="T62" fmla="*/ 194 w 388"/>
              <a:gd name="T63" fmla="*/ 214 h 374"/>
              <a:gd name="T64" fmla="*/ 248 w 388"/>
              <a:gd name="T65" fmla="*/ 342 h 374"/>
              <a:gd name="T66" fmla="*/ 279 w 388"/>
              <a:gd name="T67" fmla="*/ 345 h 374"/>
              <a:gd name="T68" fmla="*/ 359 w 388"/>
              <a:gd name="T69" fmla="*/ 263 h 374"/>
              <a:gd name="T70" fmla="*/ 356 w 388"/>
              <a:gd name="T71" fmla="*/ 230 h 374"/>
              <a:gd name="T72" fmla="*/ 358 w 388"/>
              <a:gd name="T73" fmla="*/ 136 h 374"/>
              <a:gd name="T74" fmla="*/ 383 w 388"/>
              <a:gd name="T75" fmla="*/ 114 h 374"/>
              <a:gd name="T76" fmla="*/ 278 w 388"/>
              <a:gd name="T77" fmla="*/ 2 h 374"/>
              <a:gd name="T78" fmla="*/ 32 w 388"/>
              <a:gd name="T79" fmla="*/ 120 h 374"/>
              <a:gd name="T80" fmla="*/ 28 w 388"/>
              <a:gd name="T81" fmla="*/ 87 h 374"/>
              <a:gd name="T82" fmla="*/ 71 w 388"/>
              <a:gd name="T83" fmla="*/ 288 h 374"/>
              <a:gd name="T84" fmla="*/ 71 w 388"/>
              <a:gd name="T85" fmla="*/ 322 h 374"/>
              <a:gd name="T86" fmla="*/ 71 w 388"/>
              <a:gd name="T87" fmla="*/ 288 h 374"/>
              <a:gd name="T88" fmla="*/ 170 w 388"/>
              <a:gd name="T89" fmla="*/ 374 h 374"/>
              <a:gd name="T90" fmla="*/ 170 w 388"/>
              <a:gd name="T91" fmla="*/ 341 h 374"/>
              <a:gd name="T92" fmla="*/ 82 w 388"/>
              <a:gd name="T93" fmla="*/ 179 h 374"/>
              <a:gd name="T94" fmla="*/ 157 w 388"/>
              <a:gd name="T95" fmla="*/ 172 h 374"/>
              <a:gd name="T96" fmla="*/ 102 w 388"/>
              <a:gd name="T97" fmla="*/ 150 h 374"/>
              <a:gd name="T98" fmla="*/ 43 w 388"/>
              <a:gd name="T99" fmla="*/ 175 h 374"/>
              <a:gd name="T100" fmla="*/ 52 w 388"/>
              <a:gd name="T101" fmla="*/ 200 h 374"/>
              <a:gd name="T102" fmla="*/ 19 w 388"/>
              <a:gd name="T103" fmla="*/ 23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8" h="374">
                <a:moveTo>
                  <a:pt x="224" y="94"/>
                </a:moveTo>
                <a:cubicBezTo>
                  <a:pt x="229" y="87"/>
                  <a:pt x="234" y="80"/>
                  <a:pt x="239" y="74"/>
                </a:cubicBezTo>
                <a:cubicBezTo>
                  <a:pt x="242" y="71"/>
                  <a:pt x="245" y="68"/>
                  <a:pt x="247" y="65"/>
                </a:cubicBezTo>
                <a:cubicBezTo>
                  <a:pt x="250" y="62"/>
                  <a:pt x="253" y="59"/>
                  <a:pt x="255" y="58"/>
                </a:cubicBezTo>
                <a:cubicBezTo>
                  <a:pt x="256" y="57"/>
                  <a:pt x="257" y="57"/>
                  <a:pt x="257" y="56"/>
                </a:cubicBezTo>
                <a:cubicBezTo>
                  <a:pt x="260" y="53"/>
                  <a:pt x="261" y="50"/>
                  <a:pt x="261" y="46"/>
                </a:cubicBezTo>
                <a:cubicBezTo>
                  <a:pt x="261" y="42"/>
                  <a:pt x="259" y="38"/>
                  <a:pt x="256" y="36"/>
                </a:cubicBezTo>
                <a:cubicBezTo>
                  <a:pt x="251" y="30"/>
                  <a:pt x="241" y="31"/>
                  <a:pt x="236" y="36"/>
                </a:cubicBezTo>
                <a:cubicBezTo>
                  <a:pt x="232" y="41"/>
                  <a:pt x="230" y="44"/>
                  <a:pt x="227" y="48"/>
                </a:cubicBezTo>
                <a:cubicBezTo>
                  <a:pt x="224" y="52"/>
                  <a:pt x="222" y="55"/>
                  <a:pt x="219" y="60"/>
                </a:cubicBezTo>
                <a:cubicBezTo>
                  <a:pt x="214" y="67"/>
                  <a:pt x="210" y="75"/>
                  <a:pt x="206" y="84"/>
                </a:cubicBezTo>
                <a:cubicBezTo>
                  <a:pt x="202" y="92"/>
                  <a:pt x="199" y="101"/>
                  <a:pt x="196" y="110"/>
                </a:cubicBezTo>
                <a:cubicBezTo>
                  <a:pt x="194" y="117"/>
                  <a:pt x="192" y="126"/>
                  <a:pt x="191" y="137"/>
                </a:cubicBezTo>
                <a:cubicBezTo>
                  <a:pt x="191" y="140"/>
                  <a:pt x="193" y="143"/>
                  <a:pt x="196" y="144"/>
                </a:cubicBezTo>
                <a:cubicBezTo>
                  <a:pt x="196" y="144"/>
                  <a:pt x="197" y="144"/>
                  <a:pt x="197" y="144"/>
                </a:cubicBezTo>
                <a:cubicBezTo>
                  <a:pt x="200" y="144"/>
                  <a:pt x="203" y="142"/>
                  <a:pt x="204" y="138"/>
                </a:cubicBezTo>
                <a:cubicBezTo>
                  <a:pt x="205" y="132"/>
                  <a:pt x="208" y="124"/>
                  <a:pt x="212" y="115"/>
                </a:cubicBezTo>
                <a:cubicBezTo>
                  <a:pt x="215" y="108"/>
                  <a:pt x="219" y="101"/>
                  <a:pt x="224" y="94"/>
                </a:cubicBezTo>
                <a:close/>
                <a:moveTo>
                  <a:pt x="269" y="121"/>
                </a:moveTo>
                <a:cubicBezTo>
                  <a:pt x="266" y="121"/>
                  <a:pt x="266" y="121"/>
                  <a:pt x="266" y="121"/>
                </a:cubicBezTo>
                <a:cubicBezTo>
                  <a:pt x="257" y="124"/>
                  <a:pt x="249" y="127"/>
                  <a:pt x="240" y="131"/>
                </a:cubicBezTo>
                <a:cubicBezTo>
                  <a:pt x="234" y="135"/>
                  <a:pt x="225" y="139"/>
                  <a:pt x="217" y="146"/>
                </a:cubicBezTo>
                <a:cubicBezTo>
                  <a:pt x="214" y="148"/>
                  <a:pt x="213" y="151"/>
                  <a:pt x="215" y="154"/>
                </a:cubicBezTo>
                <a:cubicBezTo>
                  <a:pt x="216" y="156"/>
                  <a:pt x="218" y="157"/>
                  <a:pt x="221" y="157"/>
                </a:cubicBezTo>
                <a:cubicBezTo>
                  <a:pt x="222" y="157"/>
                  <a:pt x="223" y="157"/>
                  <a:pt x="224" y="156"/>
                </a:cubicBezTo>
                <a:cubicBezTo>
                  <a:pt x="230" y="153"/>
                  <a:pt x="238" y="150"/>
                  <a:pt x="246" y="147"/>
                </a:cubicBezTo>
                <a:cubicBezTo>
                  <a:pt x="254" y="145"/>
                  <a:pt x="262" y="143"/>
                  <a:pt x="271" y="142"/>
                </a:cubicBezTo>
                <a:cubicBezTo>
                  <a:pt x="279" y="141"/>
                  <a:pt x="287" y="140"/>
                  <a:pt x="295" y="140"/>
                </a:cubicBezTo>
                <a:cubicBezTo>
                  <a:pt x="299" y="140"/>
                  <a:pt x="303" y="140"/>
                  <a:pt x="307" y="140"/>
                </a:cubicBezTo>
                <a:cubicBezTo>
                  <a:pt x="310" y="140"/>
                  <a:pt x="315" y="141"/>
                  <a:pt x="318" y="141"/>
                </a:cubicBezTo>
                <a:cubicBezTo>
                  <a:pt x="320" y="142"/>
                  <a:pt x="321" y="142"/>
                  <a:pt x="321" y="142"/>
                </a:cubicBezTo>
                <a:cubicBezTo>
                  <a:pt x="330" y="142"/>
                  <a:pt x="336" y="137"/>
                  <a:pt x="336" y="130"/>
                </a:cubicBezTo>
                <a:cubicBezTo>
                  <a:pt x="336" y="121"/>
                  <a:pt x="328" y="117"/>
                  <a:pt x="322" y="116"/>
                </a:cubicBezTo>
                <a:cubicBezTo>
                  <a:pt x="317" y="116"/>
                  <a:pt x="306" y="114"/>
                  <a:pt x="294" y="115"/>
                </a:cubicBezTo>
                <a:cubicBezTo>
                  <a:pt x="284" y="116"/>
                  <a:pt x="276" y="118"/>
                  <a:pt x="269" y="121"/>
                </a:cubicBezTo>
                <a:close/>
                <a:moveTo>
                  <a:pt x="323" y="203"/>
                </a:moveTo>
                <a:cubicBezTo>
                  <a:pt x="319" y="201"/>
                  <a:pt x="315" y="198"/>
                  <a:pt x="311" y="196"/>
                </a:cubicBezTo>
                <a:cubicBezTo>
                  <a:pt x="303" y="191"/>
                  <a:pt x="295" y="187"/>
                  <a:pt x="286" y="183"/>
                </a:cubicBezTo>
                <a:cubicBezTo>
                  <a:pt x="278" y="180"/>
                  <a:pt x="269" y="176"/>
                  <a:pt x="260" y="174"/>
                </a:cubicBezTo>
                <a:cubicBezTo>
                  <a:pt x="250" y="171"/>
                  <a:pt x="241" y="170"/>
                  <a:pt x="233" y="169"/>
                </a:cubicBezTo>
                <a:cubicBezTo>
                  <a:pt x="229" y="169"/>
                  <a:pt x="227" y="172"/>
                  <a:pt x="226" y="175"/>
                </a:cubicBezTo>
                <a:cubicBezTo>
                  <a:pt x="225" y="179"/>
                  <a:pt x="228" y="182"/>
                  <a:pt x="232" y="183"/>
                </a:cubicBezTo>
                <a:cubicBezTo>
                  <a:pt x="239" y="184"/>
                  <a:pt x="246" y="187"/>
                  <a:pt x="255" y="190"/>
                </a:cubicBezTo>
                <a:cubicBezTo>
                  <a:pt x="262" y="194"/>
                  <a:pt x="269" y="197"/>
                  <a:pt x="276" y="202"/>
                </a:cubicBezTo>
                <a:cubicBezTo>
                  <a:pt x="284" y="206"/>
                  <a:pt x="290" y="211"/>
                  <a:pt x="297" y="216"/>
                </a:cubicBezTo>
                <a:cubicBezTo>
                  <a:pt x="300" y="219"/>
                  <a:pt x="303" y="222"/>
                  <a:pt x="306" y="224"/>
                </a:cubicBezTo>
                <a:cubicBezTo>
                  <a:pt x="309" y="227"/>
                  <a:pt x="312" y="230"/>
                  <a:pt x="314" y="232"/>
                </a:cubicBezTo>
                <a:cubicBezTo>
                  <a:pt x="314" y="233"/>
                  <a:pt x="315" y="233"/>
                  <a:pt x="315" y="234"/>
                </a:cubicBezTo>
                <a:cubicBezTo>
                  <a:pt x="318" y="236"/>
                  <a:pt x="321" y="238"/>
                  <a:pt x="325" y="238"/>
                </a:cubicBezTo>
                <a:cubicBezTo>
                  <a:pt x="329" y="238"/>
                  <a:pt x="333" y="236"/>
                  <a:pt x="336" y="233"/>
                </a:cubicBezTo>
                <a:cubicBezTo>
                  <a:pt x="338" y="230"/>
                  <a:pt x="339" y="226"/>
                  <a:pt x="339" y="222"/>
                </a:cubicBezTo>
                <a:cubicBezTo>
                  <a:pt x="339" y="218"/>
                  <a:pt x="337" y="215"/>
                  <a:pt x="334" y="212"/>
                </a:cubicBezTo>
                <a:cubicBezTo>
                  <a:pt x="330" y="209"/>
                  <a:pt x="327" y="206"/>
                  <a:pt x="323" y="203"/>
                </a:cubicBezTo>
                <a:close/>
                <a:moveTo>
                  <a:pt x="257" y="316"/>
                </a:moveTo>
                <a:cubicBezTo>
                  <a:pt x="264" y="316"/>
                  <a:pt x="269" y="309"/>
                  <a:pt x="268" y="301"/>
                </a:cubicBezTo>
                <a:cubicBezTo>
                  <a:pt x="268" y="294"/>
                  <a:pt x="267" y="290"/>
                  <a:pt x="266" y="286"/>
                </a:cubicBezTo>
                <a:cubicBezTo>
                  <a:pt x="266" y="284"/>
                  <a:pt x="266" y="282"/>
                  <a:pt x="265" y="280"/>
                </a:cubicBezTo>
                <a:cubicBezTo>
                  <a:pt x="265" y="278"/>
                  <a:pt x="264" y="275"/>
                  <a:pt x="263" y="272"/>
                </a:cubicBezTo>
                <a:cubicBezTo>
                  <a:pt x="261" y="264"/>
                  <a:pt x="257" y="255"/>
                  <a:pt x="253" y="247"/>
                </a:cubicBezTo>
                <a:cubicBezTo>
                  <a:pt x="249" y="238"/>
                  <a:pt x="245" y="230"/>
                  <a:pt x="240" y="223"/>
                </a:cubicBezTo>
                <a:cubicBezTo>
                  <a:pt x="236" y="217"/>
                  <a:pt x="230" y="209"/>
                  <a:pt x="222" y="201"/>
                </a:cubicBezTo>
                <a:cubicBezTo>
                  <a:pt x="220" y="199"/>
                  <a:pt x="216" y="199"/>
                  <a:pt x="214" y="201"/>
                </a:cubicBezTo>
                <a:cubicBezTo>
                  <a:pt x="213" y="202"/>
                  <a:pt x="212" y="203"/>
                  <a:pt x="212" y="205"/>
                </a:cubicBezTo>
                <a:cubicBezTo>
                  <a:pt x="211" y="207"/>
                  <a:pt x="212" y="208"/>
                  <a:pt x="213" y="210"/>
                </a:cubicBezTo>
                <a:cubicBezTo>
                  <a:pt x="217" y="216"/>
                  <a:pt x="221" y="223"/>
                  <a:pt x="225" y="231"/>
                </a:cubicBezTo>
                <a:cubicBezTo>
                  <a:pt x="229" y="238"/>
                  <a:pt x="231" y="246"/>
                  <a:pt x="234" y="254"/>
                </a:cubicBezTo>
                <a:cubicBezTo>
                  <a:pt x="236" y="262"/>
                  <a:pt x="238" y="270"/>
                  <a:pt x="239" y="278"/>
                </a:cubicBezTo>
                <a:cubicBezTo>
                  <a:pt x="240" y="282"/>
                  <a:pt x="240" y="286"/>
                  <a:pt x="241" y="290"/>
                </a:cubicBezTo>
                <a:cubicBezTo>
                  <a:pt x="241" y="294"/>
                  <a:pt x="241" y="303"/>
                  <a:pt x="241" y="304"/>
                </a:cubicBezTo>
                <a:cubicBezTo>
                  <a:pt x="241" y="307"/>
                  <a:pt x="242" y="310"/>
                  <a:pt x="245" y="313"/>
                </a:cubicBezTo>
                <a:cubicBezTo>
                  <a:pt x="247" y="315"/>
                  <a:pt x="251" y="317"/>
                  <a:pt x="255" y="317"/>
                </a:cubicBezTo>
                <a:cubicBezTo>
                  <a:pt x="255" y="317"/>
                  <a:pt x="256" y="317"/>
                  <a:pt x="257" y="316"/>
                </a:cubicBezTo>
                <a:close/>
                <a:moveTo>
                  <a:pt x="78" y="113"/>
                </a:moveTo>
                <a:cubicBezTo>
                  <a:pt x="79" y="113"/>
                  <a:pt x="80" y="113"/>
                  <a:pt x="81" y="113"/>
                </a:cubicBezTo>
                <a:cubicBezTo>
                  <a:pt x="84" y="112"/>
                  <a:pt x="90" y="112"/>
                  <a:pt x="91" y="111"/>
                </a:cubicBezTo>
                <a:cubicBezTo>
                  <a:pt x="95" y="111"/>
                  <a:pt x="99" y="111"/>
                  <a:pt x="103" y="112"/>
                </a:cubicBezTo>
                <a:cubicBezTo>
                  <a:pt x="111" y="113"/>
                  <a:pt x="120" y="115"/>
                  <a:pt x="127" y="118"/>
                </a:cubicBezTo>
                <a:cubicBezTo>
                  <a:pt x="135" y="122"/>
                  <a:pt x="143" y="126"/>
                  <a:pt x="150" y="132"/>
                </a:cubicBezTo>
                <a:cubicBezTo>
                  <a:pt x="158" y="137"/>
                  <a:pt x="164" y="144"/>
                  <a:pt x="168" y="150"/>
                </a:cubicBezTo>
                <a:cubicBezTo>
                  <a:pt x="170" y="152"/>
                  <a:pt x="172" y="153"/>
                  <a:pt x="174" y="153"/>
                </a:cubicBezTo>
                <a:cubicBezTo>
                  <a:pt x="175" y="153"/>
                  <a:pt x="175" y="153"/>
                  <a:pt x="176" y="152"/>
                </a:cubicBezTo>
                <a:cubicBezTo>
                  <a:pt x="178" y="151"/>
                  <a:pt x="179" y="150"/>
                  <a:pt x="179" y="149"/>
                </a:cubicBezTo>
                <a:cubicBezTo>
                  <a:pt x="180" y="147"/>
                  <a:pt x="180" y="145"/>
                  <a:pt x="179" y="144"/>
                </a:cubicBezTo>
                <a:cubicBezTo>
                  <a:pt x="174" y="133"/>
                  <a:pt x="167" y="125"/>
                  <a:pt x="161" y="119"/>
                </a:cubicBezTo>
                <a:cubicBezTo>
                  <a:pt x="154" y="112"/>
                  <a:pt x="146" y="106"/>
                  <a:pt x="137" y="100"/>
                </a:cubicBezTo>
                <a:cubicBezTo>
                  <a:pt x="128" y="94"/>
                  <a:pt x="118" y="90"/>
                  <a:pt x="108" y="88"/>
                </a:cubicBezTo>
                <a:cubicBezTo>
                  <a:pt x="103" y="86"/>
                  <a:pt x="97" y="86"/>
                  <a:pt x="92" y="86"/>
                </a:cubicBezTo>
                <a:cubicBezTo>
                  <a:pt x="89" y="85"/>
                  <a:pt x="87" y="86"/>
                  <a:pt x="84" y="86"/>
                </a:cubicBezTo>
                <a:cubicBezTo>
                  <a:pt x="84" y="86"/>
                  <a:pt x="84" y="86"/>
                  <a:pt x="84" y="86"/>
                </a:cubicBezTo>
                <a:cubicBezTo>
                  <a:pt x="81" y="86"/>
                  <a:pt x="74" y="85"/>
                  <a:pt x="70" y="86"/>
                </a:cubicBezTo>
                <a:cubicBezTo>
                  <a:pt x="67" y="88"/>
                  <a:pt x="64" y="90"/>
                  <a:pt x="62" y="94"/>
                </a:cubicBezTo>
                <a:cubicBezTo>
                  <a:pt x="61" y="97"/>
                  <a:pt x="61" y="101"/>
                  <a:pt x="62" y="105"/>
                </a:cubicBezTo>
                <a:cubicBezTo>
                  <a:pt x="64" y="111"/>
                  <a:pt x="72" y="113"/>
                  <a:pt x="78" y="113"/>
                </a:cubicBezTo>
                <a:close/>
                <a:moveTo>
                  <a:pt x="171" y="195"/>
                </a:moveTo>
                <a:cubicBezTo>
                  <a:pt x="170" y="192"/>
                  <a:pt x="167" y="189"/>
                  <a:pt x="163" y="189"/>
                </a:cubicBezTo>
                <a:cubicBezTo>
                  <a:pt x="163" y="189"/>
                  <a:pt x="163" y="189"/>
                  <a:pt x="163" y="189"/>
                </a:cubicBezTo>
                <a:cubicBezTo>
                  <a:pt x="153" y="189"/>
                  <a:pt x="144" y="192"/>
                  <a:pt x="133" y="196"/>
                </a:cubicBezTo>
                <a:cubicBezTo>
                  <a:pt x="124" y="200"/>
                  <a:pt x="115" y="205"/>
                  <a:pt x="107" y="212"/>
                </a:cubicBezTo>
                <a:cubicBezTo>
                  <a:pt x="100" y="219"/>
                  <a:pt x="93" y="227"/>
                  <a:pt x="87" y="236"/>
                </a:cubicBezTo>
                <a:cubicBezTo>
                  <a:pt x="85" y="240"/>
                  <a:pt x="82" y="245"/>
                  <a:pt x="80" y="250"/>
                </a:cubicBezTo>
                <a:cubicBezTo>
                  <a:pt x="78" y="254"/>
                  <a:pt x="76" y="259"/>
                  <a:pt x="74" y="265"/>
                </a:cubicBezTo>
                <a:cubicBezTo>
                  <a:pt x="73" y="265"/>
                  <a:pt x="73" y="266"/>
                  <a:pt x="73" y="267"/>
                </a:cubicBezTo>
                <a:cubicBezTo>
                  <a:pt x="73" y="271"/>
                  <a:pt x="73" y="274"/>
                  <a:pt x="76" y="277"/>
                </a:cubicBezTo>
                <a:cubicBezTo>
                  <a:pt x="78" y="281"/>
                  <a:pt x="81" y="283"/>
                  <a:pt x="85" y="283"/>
                </a:cubicBezTo>
                <a:cubicBezTo>
                  <a:pt x="86" y="283"/>
                  <a:pt x="87" y="283"/>
                  <a:pt x="87" y="283"/>
                </a:cubicBezTo>
                <a:cubicBezTo>
                  <a:pt x="95" y="283"/>
                  <a:pt x="100" y="278"/>
                  <a:pt x="102" y="271"/>
                </a:cubicBezTo>
                <a:cubicBezTo>
                  <a:pt x="102" y="268"/>
                  <a:pt x="103" y="264"/>
                  <a:pt x="105" y="260"/>
                </a:cubicBezTo>
                <a:cubicBezTo>
                  <a:pt x="106" y="256"/>
                  <a:pt x="108" y="252"/>
                  <a:pt x="109" y="248"/>
                </a:cubicBezTo>
                <a:cubicBezTo>
                  <a:pt x="113" y="241"/>
                  <a:pt x="117" y="233"/>
                  <a:pt x="122" y="227"/>
                </a:cubicBezTo>
                <a:cubicBezTo>
                  <a:pt x="128" y="221"/>
                  <a:pt x="134" y="215"/>
                  <a:pt x="141" y="211"/>
                </a:cubicBezTo>
                <a:cubicBezTo>
                  <a:pt x="149" y="207"/>
                  <a:pt x="157" y="204"/>
                  <a:pt x="165" y="202"/>
                </a:cubicBezTo>
                <a:cubicBezTo>
                  <a:pt x="168" y="201"/>
                  <a:pt x="171" y="199"/>
                  <a:pt x="171" y="195"/>
                </a:cubicBezTo>
                <a:close/>
                <a:moveTo>
                  <a:pt x="191" y="205"/>
                </a:moveTo>
                <a:cubicBezTo>
                  <a:pt x="187" y="203"/>
                  <a:pt x="183" y="204"/>
                  <a:pt x="181" y="207"/>
                </a:cubicBezTo>
                <a:cubicBezTo>
                  <a:pt x="175" y="217"/>
                  <a:pt x="172" y="225"/>
                  <a:pt x="170" y="233"/>
                </a:cubicBezTo>
                <a:cubicBezTo>
                  <a:pt x="167" y="242"/>
                  <a:pt x="165" y="250"/>
                  <a:pt x="163" y="260"/>
                </a:cubicBezTo>
                <a:cubicBezTo>
                  <a:pt x="161" y="269"/>
                  <a:pt x="160" y="278"/>
                  <a:pt x="160" y="287"/>
                </a:cubicBezTo>
                <a:cubicBezTo>
                  <a:pt x="159" y="292"/>
                  <a:pt x="159" y="297"/>
                  <a:pt x="159" y="301"/>
                </a:cubicBezTo>
                <a:cubicBezTo>
                  <a:pt x="160" y="305"/>
                  <a:pt x="160" y="310"/>
                  <a:pt x="160" y="316"/>
                </a:cubicBezTo>
                <a:cubicBezTo>
                  <a:pt x="161" y="316"/>
                  <a:pt x="161" y="317"/>
                  <a:pt x="161" y="318"/>
                </a:cubicBezTo>
                <a:cubicBezTo>
                  <a:pt x="163" y="324"/>
                  <a:pt x="168" y="328"/>
                  <a:pt x="175" y="328"/>
                </a:cubicBezTo>
                <a:cubicBezTo>
                  <a:pt x="176" y="328"/>
                  <a:pt x="178" y="328"/>
                  <a:pt x="179" y="328"/>
                </a:cubicBezTo>
                <a:cubicBezTo>
                  <a:pt x="186" y="325"/>
                  <a:pt x="191" y="317"/>
                  <a:pt x="189" y="310"/>
                </a:cubicBezTo>
                <a:cubicBezTo>
                  <a:pt x="188" y="306"/>
                  <a:pt x="187" y="301"/>
                  <a:pt x="186" y="299"/>
                </a:cubicBezTo>
                <a:cubicBezTo>
                  <a:pt x="186" y="295"/>
                  <a:pt x="185" y="291"/>
                  <a:pt x="185" y="287"/>
                </a:cubicBezTo>
                <a:cubicBezTo>
                  <a:pt x="184" y="278"/>
                  <a:pt x="184" y="270"/>
                  <a:pt x="184" y="262"/>
                </a:cubicBezTo>
                <a:cubicBezTo>
                  <a:pt x="185" y="253"/>
                  <a:pt x="185" y="245"/>
                  <a:pt x="187" y="237"/>
                </a:cubicBezTo>
                <a:cubicBezTo>
                  <a:pt x="189" y="228"/>
                  <a:pt x="191" y="221"/>
                  <a:pt x="194" y="214"/>
                </a:cubicBezTo>
                <a:cubicBezTo>
                  <a:pt x="195" y="211"/>
                  <a:pt x="194" y="207"/>
                  <a:pt x="191" y="205"/>
                </a:cubicBezTo>
                <a:close/>
                <a:moveTo>
                  <a:pt x="263" y="333"/>
                </a:moveTo>
                <a:cubicBezTo>
                  <a:pt x="261" y="333"/>
                  <a:pt x="260" y="333"/>
                  <a:pt x="258" y="334"/>
                </a:cubicBezTo>
                <a:cubicBezTo>
                  <a:pt x="254" y="335"/>
                  <a:pt x="250" y="338"/>
                  <a:pt x="248" y="342"/>
                </a:cubicBezTo>
                <a:cubicBezTo>
                  <a:pt x="246" y="345"/>
                  <a:pt x="245" y="350"/>
                  <a:pt x="246" y="354"/>
                </a:cubicBezTo>
                <a:cubicBezTo>
                  <a:pt x="248" y="362"/>
                  <a:pt x="255" y="367"/>
                  <a:pt x="262" y="367"/>
                </a:cubicBezTo>
                <a:cubicBezTo>
                  <a:pt x="264" y="367"/>
                  <a:pt x="265" y="366"/>
                  <a:pt x="267" y="366"/>
                </a:cubicBezTo>
                <a:cubicBezTo>
                  <a:pt x="276" y="364"/>
                  <a:pt x="281" y="354"/>
                  <a:pt x="279" y="345"/>
                </a:cubicBezTo>
                <a:cubicBezTo>
                  <a:pt x="277" y="338"/>
                  <a:pt x="270" y="333"/>
                  <a:pt x="263" y="333"/>
                </a:cubicBezTo>
                <a:close/>
                <a:moveTo>
                  <a:pt x="356" y="230"/>
                </a:moveTo>
                <a:cubicBezTo>
                  <a:pt x="347" y="232"/>
                  <a:pt x="341" y="240"/>
                  <a:pt x="343" y="249"/>
                </a:cubicBezTo>
                <a:cubicBezTo>
                  <a:pt x="345" y="257"/>
                  <a:pt x="351" y="263"/>
                  <a:pt x="359" y="263"/>
                </a:cubicBezTo>
                <a:cubicBezTo>
                  <a:pt x="360" y="263"/>
                  <a:pt x="362" y="263"/>
                  <a:pt x="363" y="263"/>
                </a:cubicBezTo>
                <a:cubicBezTo>
                  <a:pt x="367" y="262"/>
                  <a:pt x="371" y="259"/>
                  <a:pt x="373" y="256"/>
                </a:cubicBezTo>
                <a:cubicBezTo>
                  <a:pt x="376" y="252"/>
                  <a:pt x="377" y="247"/>
                  <a:pt x="376" y="243"/>
                </a:cubicBezTo>
                <a:cubicBezTo>
                  <a:pt x="374" y="234"/>
                  <a:pt x="365" y="228"/>
                  <a:pt x="356" y="230"/>
                </a:cubicBezTo>
                <a:close/>
                <a:moveTo>
                  <a:pt x="383" y="114"/>
                </a:moveTo>
                <a:cubicBezTo>
                  <a:pt x="381" y="110"/>
                  <a:pt x="376" y="108"/>
                  <a:pt x="372" y="108"/>
                </a:cubicBezTo>
                <a:cubicBezTo>
                  <a:pt x="363" y="107"/>
                  <a:pt x="355" y="114"/>
                  <a:pt x="354" y="123"/>
                </a:cubicBezTo>
                <a:cubicBezTo>
                  <a:pt x="354" y="128"/>
                  <a:pt x="355" y="132"/>
                  <a:pt x="358" y="136"/>
                </a:cubicBezTo>
                <a:cubicBezTo>
                  <a:pt x="361" y="139"/>
                  <a:pt x="365" y="141"/>
                  <a:pt x="370" y="141"/>
                </a:cubicBezTo>
                <a:cubicBezTo>
                  <a:pt x="370" y="141"/>
                  <a:pt x="370" y="141"/>
                  <a:pt x="371" y="141"/>
                </a:cubicBezTo>
                <a:cubicBezTo>
                  <a:pt x="380" y="141"/>
                  <a:pt x="387" y="134"/>
                  <a:pt x="388" y="126"/>
                </a:cubicBezTo>
                <a:cubicBezTo>
                  <a:pt x="388" y="121"/>
                  <a:pt x="386" y="117"/>
                  <a:pt x="383" y="114"/>
                </a:cubicBezTo>
                <a:close/>
                <a:moveTo>
                  <a:pt x="281" y="35"/>
                </a:moveTo>
                <a:cubicBezTo>
                  <a:pt x="283" y="35"/>
                  <a:pt x="284" y="35"/>
                  <a:pt x="285" y="35"/>
                </a:cubicBezTo>
                <a:cubicBezTo>
                  <a:pt x="294" y="33"/>
                  <a:pt x="300" y="24"/>
                  <a:pt x="298" y="15"/>
                </a:cubicBezTo>
                <a:cubicBezTo>
                  <a:pt x="296" y="6"/>
                  <a:pt x="287" y="0"/>
                  <a:pt x="278" y="2"/>
                </a:cubicBezTo>
                <a:cubicBezTo>
                  <a:pt x="274" y="3"/>
                  <a:pt x="270" y="5"/>
                  <a:pt x="268" y="9"/>
                </a:cubicBezTo>
                <a:cubicBezTo>
                  <a:pt x="265" y="13"/>
                  <a:pt x="264" y="17"/>
                  <a:pt x="265" y="21"/>
                </a:cubicBezTo>
                <a:cubicBezTo>
                  <a:pt x="267" y="29"/>
                  <a:pt x="274" y="35"/>
                  <a:pt x="281" y="35"/>
                </a:cubicBezTo>
                <a:close/>
                <a:moveTo>
                  <a:pt x="32" y="120"/>
                </a:moveTo>
                <a:cubicBezTo>
                  <a:pt x="33" y="120"/>
                  <a:pt x="34" y="120"/>
                  <a:pt x="36" y="119"/>
                </a:cubicBezTo>
                <a:cubicBezTo>
                  <a:pt x="45" y="117"/>
                  <a:pt x="50" y="108"/>
                  <a:pt x="48" y="99"/>
                </a:cubicBezTo>
                <a:cubicBezTo>
                  <a:pt x="46" y="92"/>
                  <a:pt x="40" y="86"/>
                  <a:pt x="32" y="86"/>
                </a:cubicBezTo>
                <a:cubicBezTo>
                  <a:pt x="30" y="86"/>
                  <a:pt x="29" y="86"/>
                  <a:pt x="28" y="87"/>
                </a:cubicBezTo>
                <a:cubicBezTo>
                  <a:pt x="24" y="88"/>
                  <a:pt x="20" y="90"/>
                  <a:pt x="18" y="94"/>
                </a:cubicBezTo>
                <a:cubicBezTo>
                  <a:pt x="15" y="98"/>
                  <a:pt x="14" y="103"/>
                  <a:pt x="16" y="107"/>
                </a:cubicBezTo>
                <a:cubicBezTo>
                  <a:pt x="17" y="114"/>
                  <a:pt x="24" y="120"/>
                  <a:pt x="32" y="120"/>
                </a:cubicBezTo>
                <a:close/>
                <a:moveTo>
                  <a:pt x="71" y="288"/>
                </a:moveTo>
                <a:cubicBezTo>
                  <a:pt x="69" y="288"/>
                  <a:pt x="66" y="289"/>
                  <a:pt x="64" y="290"/>
                </a:cubicBezTo>
                <a:cubicBezTo>
                  <a:pt x="60" y="292"/>
                  <a:pt x="57" y="296"/>
                  <a:pt x="55" y="300"/>
                </a:cubicBezTo>
                <a:cubicBezTo>
                  <a:pt x="54" y="304"/>
                  <a:pt x="54" y="309"/>
                  <a:pt x="56" y="313"/>
                </a:cubicBezTo>
                <a:cubicBezTo>
                  <a:pt x="59" y="318"/>
                  <a:pt x="65" y="322"/>
                  <a:pt x="71" y="322"/>
                </a:cubicBezTo>
                <a:cubicBezTo>
                  <a:pt x="74" y="322"/>
                  <a:pt x="76" y="321"/>
                  <a:pt x="79" y="320"/>
                </a:cubicBezTo>
                <a:cubicBezTo>
                  <a:pt x="83" y="318"/>
                  <a:pt x="86" y="315"/>
                  <a:pt x="87" y="311"/>
                </a:cubicBezTo>
                <a:cubicBezTo>
                  <a:pt x="89" y="306"/>
                  <a:pt x="88" y="302"/>
                  <a:pt x="86" y="298"/>
                </a:cubicBezTo>
                <a:cubicBezTo>
                  <a:pt x="84" y="292"/>
                  <a:pt x="78" y="288"/>
                  <a:pt x="71" y="288"/>
                </a:cubicBezTo>
                <a:close/>
                <a:moveTo>
                  <a:pt x="170" y="341"/>
                </a:moveTo>
                <a:cubicBezTo>
                  <a:pt x="168" y="341"/>
                  <a:pt x="167" y="341"/>
                  <a:pt x="166" y="342"/>
                </a:cubicBezTo>
                <a:cubicBezTo>
                  <a:pt x="157" y="344"/>
                  <a:pt x="151" y="353"/>
                  <a:pt x="154" y="362"/>
                </a:cubicBezTo>
                <a:cubicBezTo>
                  <a:pt x="156" y="369"/>
                  <a:pt x="162" y="374"/>
                  <a:pt x="170" y="374"/>
                </a:cubicBezTo>
                <a:cubicBezTo>
                  <a:pt x="171" y="374"/>
                  <a:pt x="173" y="374"/>
                  <a:pt x="174" y="374"/>
                </a:cubicBezTo>
                <a:cubicBezTo>
                  <a:pt x="179" y="373"/>
                  <a:pt x="182" y="370"/>
                  <a:pt x="184" y="366"/>
                </a:cubicBezTo>
                <a:cubicBezTo>
                  <a:pt x="187" y="362"/>
                  <a:pt x="187" y="358"/>
                  <a:pt x="186" y="353"/>
                </a:cubicBezTo>
                <a:cubicBezTo>
                  <a:pt x="184" y="346"/>
                  <a:pt x="177" y="341"/>
                  <a:pt x="170" y="341"/>
                </a:cubicBezTo>
                <a:close/>
                <a:moveTo>
                  <a:pt x="65" y="193"/>
                </a:moveTo>
                <a:cubicBezTo>
                  <a:pt x="65" y="193"/>
                  <a:pt x="66" y="191"/>
                  <a:pt x="68" y="190"/>
                </a:cubicBezTo>
                <a:cubicBezTo>
                  <a:pt x="69" y="188"/>
                  <a:pt x="71" y="187"/>
                  <a:pt x="72" y="186"/>
                </a:cubicBezTo>
                <a:cubicBezTo>
                  <a:pt x="75" y="183"/>
                  <a:pt x="79" y="181"/>
                  <a:pt x="82" y="179"/>
                </a:cubicBezTo>
                <a:cubicBezTo>
                  <a:pt x="89" y="175"/>
                  <a:pt x="97" y="172"/>
                  <a:pt x="105" y="170"/>
                </a:cubicBezTo>
                <a:cubicBezTo>
                  <a:pt x="113" y="169"/>
                  <a:pt x="122" y="168"/>
                  <a:pt x="130" y="168"/>
                </a:cubicBezTo>
                <a:cubicBezTo>
                  <a:pt x="131" y="168"/>
                  <a:pt x="131" y="168"/>
                  <a:pt x="131" y="168"/>
                </a:cubicBezTo>
                <a:cubicBezTo>
                  <a:pt x="141" y="168"/>
                  <a:pt x="150" y="169"/>
                  <a:pt x="157" y="172"/>
                </a:cubicBezTo>
                <a:cubicBezTo>
                  <a:pt x="160" y="173"/>
                  <a:pt x="163" y="171"/>
                  <a:pt x="165" y="169"/>
                </a:cubicBezTo>
                <a:cubicBezTo>
                  <a:pt x="167" y="166"/>
                  <a:pt x="165" y="162"/>
                  <a:pt x="162" y="160"/>
                </a:cubicBezTo>
                <a:cubicBezTo>
                  <a:pt x="152" y="154"/>
                  <a:pt x="142" y="152"/>
                  <a:pt x="133" y="151"/>
                </a:cubicBezTo>
                <a:cubicBezTo>
                  <a:pt x="123" y="149"/>
                  <a:pt x="113" y="149"/>
                  <a:pt x="102" y="150"/>
                </a:cubicBezTo>
                <a:cubicBezTo>
                  <a:pt x="92" y="150"/>
                  <a:pt x="81" y="153"/>
                  <a:pt x="71" y="157"/>
                </a:cubicBezTo>
                <a:cubicBezTo>
                  <a:pt x="66" y="159"/>
                  <a:pt x="61" y="161"/>
                  <a:pt x="57" y="164"/>
                </a:cubicBezTo>
                <a:cubicBezTo>
                  <a:pt x="54" y="165"/>
                  <a:pt x="52" y="167"/>
                  <a:pt x="50" y="169"/>
                </a:cubicBezTo>
                <a:cubicBezTo>
                  <a:pt x="47" y="171"/>
                  <a:pt x="45" y="172"/>
                  <a:pt x="43" y="175"/>
                </a:cubicBezTo>
                <a:cubicBezTo>
                  <a:pt x="42" y="175"/>
                  <a:pt x="42" y="175"/>
                  <a:pt x="42" y="175"/>
                </a:cubicBezTo>
                <a:cubicBezTo>
                  <a:pt x="41" y="176"/>
                  <a:pt x="41" y="177"/>
                  <a:pt x="40" y="178"/>
                </a:cubicBezTo>
                <a:cubicBezTo>
                  <a:pt x="36" y="184"/>
                  <a:pt x="38" y="193"/>
                  <a:pt x="45" y="198"/>
                </a:cubicBezTo>
                <a:cubicBezTo>
                  <a:pt x="47" y="199"/>
                  <a:pt x="50" y="200"/>
                  <a:pt x="52" y="200"/>
                </a:cubicBezTo>
                <a:cubicBezTo>
                  <a:pt x="57" y="200"/>
                  <a:pt x="62" y="197"/>
                  <a:pt x="65" y="193"/>
                </a:cubicBezTo>
                <a:close/>
                <a:moveTo>
                  <a:pt x="6" y="203"/>
                </a:moveTo>
                <a:cubicBezTo>
                  <a:pt x="0" y="210"/>
                  <a:pt x="1" y="221"/>
                  <a:pt x="8" y="227"/>
                </a:cubicBezTo>
                <a:cubicBezTo>
                  <a:pt x="11" y="229"/>
                  <a:pt x="15" y="231"/>
                  <a:pt x="19" y="231"/>
                </a:cubicBezTo>
                <a:cubicBezTo>
                  <a:pt x="24" y="231"/>
                  <a:pt x="29" y="229"/>
                  <a:pt x="32" y="225"/>
                </a:cubicBezTo>
                <a:cubicBezTo>
                  <a:pt x="38" y="218"/>
                  <a:pt x="37" y="207"/>
                  <a:pt x="30" y="201"/>
                </a:cubicBezTo>
                <a:cubicBezTo>
                  <a:pt x="23" y="196"/>
                  <a:pt x="12" y="197"/>
                  <a:pt x="6" y="203"/>
                </a:cubicBezTo>
                <a:close/>
              </a:path>
            </a:pathLst>
          </a:custGeom>
          <a:solidFill>
            <a:srgbClr val="FCD116"/>
          </a:solidFill>
          <a:ln>
            <a:noFill/>
          </a:ln>
          <a:extLst/>
        </p:spPr>
        <p:txBody>
          <a:bodyPr vert="horz" wrap="square" lIns="91427" tIns="45713" rIns="91427" bIns="45713" numCol="1" anchor="t" anchorCtr="0" compatLnSpc="1">
            <a:prstTxWarp prst="textNoShape">
              <a:avLst/>
            </a:prstTxWarp>
          </a:bodyPr>
          <a:lstStyle/>
          <a:p>
            <a:pPr defTabSz="932563"/>
            <a:endParaRPr lang="en-US">
              <a:solidFill>
                <a:srgbClr val="FFFFFF"/>
              </a:solidFill>
              <a:latin typeface="Segoe UI"/>
            </a:endParaRPr>
          </a:p>
        </p:txBody>
      </p:sp>
      <p:sp>
        <p:nvSpPr>
          <p:cNvPr id="3" name="Explosion 1 2"/>
          <p:cNvSpPr/>
          <p:nvPr/>
        </p:nvSpPr>
        <p:spPr bwMode="auto">
          <a:xfrm>
            <a:off x="8435681" y="2662461"/>
            <a:ext cx="3671887" cy="3671887"/>
          </a:xfrm>
          <a:prstGeom prst="irregularSeal1">
            <a:avLst/>
          </a:prstGeom>
          <a:solidFill>
            <a:srgbClr val="FFF1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Explosion 1 4"/>
          <p:cNvSpPr/>
          <p:nvPr/>
        </p:nvSpPr>
        <p:spPr bwMode="auto">
          <a:xfrm rot="9900000">
            <a:off x="8888561" y="3045473"/>
            <a:ext cx="2700108" cy="2700108"/>
          </a:xfrm>
          <a:prstGeom prst="irregularSeal1">
            <a:avLst/>
          </a:prstGeom>
          <a:solidFill>
            <a:srgbClr val="FFB900">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 name="Explosion 1 5"/>
          <p:cNvSpPr/>
          <p:nvPr/>
        </p:nvSpPr>
        <p:spPr bwMode="auto">
          <a:xfrm rot="5400000">
            <a:off x="9418184" y="3542961"/>
            <a:ext cx="1916626" cy="1916626"/>
          </a:xfrm>
          <a:prstGeom prst="irregularSeal1">
            <a:avLst/>
          </a:prstGeom>
          <a:solidFill>
            <a:srgbClr val="DC3C00">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2" name="Picture 31"/>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368185" y="2211592"/>
            <a:ext cx="657753" cy="4015144"/>
          </a:xfrm>
          <a:prstGeom prst="rect">
            <a:avLst/>
          </a:prstGeom>
        </p:spPr>
      </p:pic>
      <p:grpSp>
        <p:nvGrpSpPr>
          <p:cNvPr id="104" name="Group 103"/>
          <p:cNvGrpSpPr/>
          <p:nvPr/>
        </p:nvGrpSpPr>
        <p:grpSpPr>
          <a:xfrm flipH="1">
            <a:off x="4858979" y="3398046"/>
            <a:ext cx="1068831" cy="2710218"/>
            <a:chOff x="4688198" y="3398046"/>
            <a:chExt cx="1068831" cy="2710218"/>
          </a:xfrm>
        </p:grpSpPr>
        <p:grpSp>
          <p:nvGrpSpPr>
            <p:cNvPr id="99" name="Group 98"/>
            <p:cNvGrpSpPr/>
            <p:nvPr/>
          </p:nvGrpSpPr>
          <p:grpSpPr>
            <a:xfrm>
              <a:off x="4852988" y="3398046"/>
              <a:ext cx="475067" cy="754744"/>
              <a:chOff x="4966893" y="3238521"/>
              <a:chExt cx="393700" cy="625475"/>
            </a:xfrm>
          </p:grpSpPr>
          <p:sp>
            <p:nvSpPr>
              <p:cNvPr id="39" name="Rectangle 7"/>
              <p:cNvSpPr>
                <a:spLocks noChangeArrowheads="1"/>
              </p:cNvSpPr>
              <p:nvPr/>
            </p:nvSpPr>
            <p:spPr bwMode="auto">
              <a:xfrm>
                <a:off x="5003405" y="3641746"/>
                <a:ext cx="322263" cy="193675"/>
              </a:xfrm>
              <a:prstGeom prst="rect">
                <a:avLst/>
              </a:prstGeom>
              <a:solidFill>
                <a:srgbClr val="6D4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
              <p:cNvSpPr>
                <a:spLocks/>
              </p:cNvSpPr>
              <p:nvPr/>
            </p:nvSpPr>
            <p:spPr bwMode="auto">
              <a:xfrm>
                <a:off x="4966893" y="3457596"/>
                <a:ext cx="393700" cy="82550"/>
              </a:xfrm>
              <a:custGeom>
                <a:avLst/>
                <a:gdLst>
                  <a:gd name="T0" fmla="*/ 172 w 172"/>
                  <a:gd name="T1" fmla="*/ 27 h 36"/>
                  <a:gd name="T2" fmla="*/ 164 w 172"/>
                  <a:gd name="T3" fmla="*/ 36 h 36"/>
                  <a:gd name="T4" fmla="*/ 9 w 172"/>
                  <a:gd name="T5" fmla="*/ 36 h 36"/>
                  <a:gd name="T6" fmla="*/ 0 w 172"/>
                  <a:gd name="T7" fmla="*/ 27 h 36"/>
                  <a:gd name="T8" fmla="*/ 0 w 172"/>
                  <a:gd name="T9" fmla="*/ 8 h 36"/>
                  <a:gd name="T10" fmla="*/ 9 w 172"/>
                  <a:gd name="T11" fmla="*/ 0 h 36"/>
                  <a:gd name="T12" fmla="*/ 164 w 172"/>
                  <a:gd name="T13" fmla="*/ 0 h 36"/>
                  <a:gd name="T14" fmla="*/ 172 w 172"/>
                  <a:gd name="T15" fmla="*/ 8 h 36"/>
                  <a:gd name="T16" fmla="*/ 172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172" y="27"/>
                    </a:moveTo>
                    <a:cubicBezTo>
                      <a:pt x="172" y="32"/>
                      <a:pt x="168" y="36"/>
                      <a:pt x="164" y="36"/>
                    </a:cubicBezTo>
                    <a:cubicBezTo>
                      <a:pt x="9" y="36"/>
                      <a:pt x="9" y="36"/>
                      <a:pt x="9" y="36"/>
                    </a:cubicBezTo>
                    <a:cubicBezTo>
                      <a:pt x="4" y="36"/>
                      <a:pt x="0" y="32"/>
                      <a:pt x="0" y="27"/>
                    </a:cubicBezTo>
                    <a:cubicBezTo>
                      <a:pt x="0" y="8"/>
                      <a:pt x="0" y="8"/>
                      <a:pt x="0" y="8"/>
                    </a:cubicBezTo>
                    <a:cubicBezTo>
                      <a:pt x="0" y="3"/>
                      <a:pt x="4" y="0"/>
                      <a:pt x="9" y="0"/>
                    </a:cubicBezTo>
                    <a:cubicBezTo>
                      <a:pt x="164" y="0"/>
                      <a:pt x="164" y="0"/>
                      <a:pt x="164" y="0"/>
                    </a:cubicBezTo>
                    <a:cubicBezTo>
                      <a:pt x="168" y="0"/>
                      <a:pt x="172" y="3"/>
                      <a:pt x="172" y="8"/>
                    </a:cubicBezTo>
                    <a:lnTo>
                      <a:pt x="172"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9"/>
              <p:cNvSpPr>
                <a:spLocks/>
              </p:cNvSpPr>
              <p:nvPr/>
            </p:nvSpPr>
            <p:spPr bwMode="auto">
              <a:xfrm>
                <a:off x="5095481" y="3638571"/>
                <a:ext cx="136525" cy="225425"/>
              </a:xfrm>
              <a:custGeom>
                <a:avLst/>
                <a:gdLst>
                  <a:gd name="T0" fmla="*/ 43 w 86"/>
                  <a:gd name="T1" fmla="*/ 142 h 142"/>
                  <a:gd name="T2" fmla="*/ 0 w 86"/>
                  <a:gd name="T3" fmla="*/ 100 h 142"/>
                  <a:gd name="T4" fmla="*/ 0 w 86"/>
                  <a:gd name="T5" fmla="*/ 0 h 142"/>
                  <a:gd name="T6" fmla="*/ 86 w 86"/>
                  <a:gd name="T7" fmla="*/ 0 h 142"/>
                  <a:gd name="T8" fmla="*/ 86 w 86"/>
                  <a:gd name="T9" fmla="*/ 100 h 142"/>
                  <a:gd name="T10" fmla="*/ 43 w 86"/>
                  <a:gd name="T11" fmla="*/ 142 h 142"/>
                </a:gdLst>
                <a:ahLst/>
                <a:cxnLst>
                  <a:cxn ang="0">
                    <a:pos x="T0" y="T1"/>
                  </a:cxn>
                  <a:cxn ang="0">
                    <a:pos x="T2" y="T3"/>
                  </a:cxn>
                  <a:cxn ang="0">
                    <a:pos x="T4" y="T5"/>
                  </a:cxn>
                  <a:cxn ang="0">
                    <a:pos x="T6" y="T7"/>
                  </a:cxn>
                  <a:cxn ang="0">
                    <a:pos x="T8" y="T9"/>
                  </a:cxn>
                  <a:cxn ang="0">
                    <a:pos x="T10" y="T11"/>
                  </a:cxn>
                </a:cxnLst>
                <a:rect l="0" t="0" r="r" b="b"/>
                <a:pathLst>
                  <a:path w="86" h="142">
                    <a:moveTo>
                      <a:pt x="43" y="142"/>
                    </a:moveTo>
                    <a:lnTo>
                      <a:pt x="0" y="100"/>
                    </a:lnTo>
                    <a:lnTo>
                      <a:pt x="0" y="0"/>
                    </a:lnTo>
                    <a:lnTo>
                      <a:pt x="86" y="0"/>
                    </a:lnTo>
                    <a:lnTo>
                      <a:pt x="86" y="100"/>
                    </a:lnTo>
                    <a:lnTo>
                      <a:pt x="43" y="142"/>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
              <p:cNvSpPr>
                <a:spLocks/>
              </p:cNvSpPr>
              <p:nvPr/>
            </p:nvSpPr>
            <p:spPr bwMode="auto">
              <a:xfrm>
                <a:off x="5095481" y="3603646"/>
                <a:ext cx="136525" cy="119063"/>
              </a:xfrm>
              <a:custGeom>
                <a:avLst/>
                <a:gdLst>
                  <a:gd name="T0" fmla="*/ 0 w 60"/>
                  <a:gd name="T1" fmla="*/ 48 h 52"/>
                  <a:gd name="T2" fmla="*/ 30 w 60"/>
                  <a:gd name="T3" fmla="*/ 52 h 52"/>
                  <a:gd name="T4" fmla="*/ 60 w 60"/>
                  <a:gd name="T5" fmla="*/ 48 h 52"/>
                  <a:gd name="T6" fmla="*/ 60 w 60"/>
                  <a:gd name="T7" fmla="*/ 0 h 52"/>
                  <a:gd name="T8" fmla="*/ 0 w 60"/>
                  <a:gd name="T9" fmla="*/ 0 h 52"/>
                  <a:gd name="T10" fmla="*/ 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0" y="48"/>
                    </a:moveTo>
                    <a:cubicBezTo>
                      <a:pt x="10" y="51"/>
                      <a:pt x="19" y="52"/>
                      <a:pt x="30" y="52"/>
                    </a:cubicBezTo>
                    <a:cubicBezTo>
                      <a:pt x="40" y="52"/>
                      <a:pt x="50" y="51"/>
                      <a:pt x="60" y="48"/>
                    </a:cubicBezTo>
                    <a:cubicBezTo>
                      <a:pt x="60" y="0"/>
                      <a:pt x="60" y="0"/>
                      <a:pt x="60" y="0"/>
                    </a:cubicBezTo>
                    <a:cubicBezTo>
                      <a:pt x="0" y="0"/>
                      <a:pt x="0" y="0"/>
                      <a:pt x="0" y="0"/>
                    </a:cubicBezTo>
                    <a:lnTo>
                      <a:pt x="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1"/>
              <p:cNvSpPr>
                <a:spLocks/>
              </p:cNvSpPr>
              <p:nvPr/>
            </p:nvSpPr>
            <p:spPr bwMode="auto">
              <a:xfrm>
                <a:off x="5003405" y="3392509"/>
                <a:ext cx="322263" cy="301625"/>
              </a:xfrm>
              <a:custGeom>
                <a:avLst/>
                <a:gdLst>
                  <a:gd name="T0" fmla="*/ 0 w 141"/>
                  <a:gd name="T1" fmla="*/ 0 h 133"/>
                  <a:gd name="T2" fmla="*/ 0 w 141"/>
                  <a:gd name="T3" fmla="*/ 110 h 133"/>
                  <a:gd name="T4" fmla="*/ 70 w 141"/>
                  <a:gd name="T5" fmla="*/ 133 h 133"/>
                  <a:gd name="T6" fmla="*/ 141 w 141"/>
                  <a:gd name="T7" fmla="*/ 110 h 133"/>
                  <a:gd name="T8" fmla="*/ 141 w 141"/>
                  <a:gd name="T9" fmla="*/ 110 h 133"/>
                  <a:gd name="T10" fmla="*/ 141 w 141"/>
                  <a:gd name="T11" fmla="*/ 0 h 133"/>
                  <a:gd name="T12" fmla="*/ 0 w 141"/>
                  <a:gd name="T13" fmla="*/ 0 h 133"/>
                </a:gdLst>
                <a:ahLst/>
                <a:cxnLst>
                  <a:cxn ang="0">
                    <a:pos x="T0" y="T1"/>
                  </a:cxn>
                  <a:cxn ang="0">
                    <a:pos x="T2" y="T3"/>
                  </a:cxn>
                  <a:cxn ang="0">
                    <a:pos x="T4" y="T5"/>
                  </a:cxn>
                  <a:cxn ang="0">
                    <a:pos x="T6" y="T7"/>
                  </a:cxn>
                  <a:cxn ang="0">
                    <a:pos x="T8" y="T9"/>
                  </a:cxn>
                  <a:cxn ang="0">
                    <a:pos x="T10" y="T11"/>
                  </a:cxn>
                  <a:cxn ang="0">
                    <a:pos x="T12" y="T13"/>
                  </a:cxn>
                </a:cxnLst>
                <a:rect l="0" t="0" r="r" b="b"/>
                <a:pathLst>
                  <a:path w="141" h="133">
                    <a:moveTo>
                      <a:pt x="0" y="0"/>
                    </a:moveTo>
                    <a:cubicBezTo>
                      <a:pt x="0" y="110"/>
                      <a:pt x="0" y="110"/>
                      <a:pt x="0" y="110"/>
                    </a:cubicBezTo>
                    <a:cubicBezTo>
                      <a:pt x="19" y="125"/>
                      <a:pt x="44" y="133"/>
                      <a:pt x="70" y="133"/>
                    </a:cubicBezTo>
                    <a:cubicBezTo>
                      <a:pt x="96" y="133"/>
                      <a:pt x="122" y="125"/>
                      <a:pt x="141" y="110"/>
                    </a:cubicBezTo>
                    <a:cubicBezTo>
                      <a:pt x="141" y="110"/>
                      <a:pt x="141" y="110"/>
                      <a:pt x="141" y="110"/>
                    </a:cubicBezTo>
                    <a:cubicBezTo>
                      <a:pt x="141" y="0"/>
                      <a:pt x="141" y="0"/>
                      <a:pt x="141" y="0"/>
                    </a:cubicBezTo>
                    <a:lnTo>
                      <a:pt x="0"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2"/>
              <p:cNvSpPr>
                <a:spLocks/>
              </p:cNvSpPr>
              <p:nvPr/>
            </p:nvSpPr>
            <p:spPr bwMode="auto">
              <a:xfrm>
                <a:off x="5001818" y="3238521"/>
                <a:ext cx="228600" cy="242888"/>
              </a:xfrm>
              <a:custGeom>
                <a:avLst/>
                <a:gdLst>
                  <a:gd name="T0" fmla="*/ 100 w 100"/>
                  <a:gd name="T1" fmla="*/ 6 h 106"/>
                  <a:gd name="T2" fmla="*/ 71 w 100"/>
                  <a:gd name="T3" fmla="*/ 0 h 106"/>
                  <a:gd name="T4" fmla="*/ 0 w 100"/>
                  <a:gd name="T5" fmla="*/ 71 h 106"/>
                  <a:gd name="T6" fmla="*/ 0 w 100"/>
                  <a:gd name="T7" fmla="*/ 106 h 106"/>
                  <a:gd name="T8" fmla="*/ 100 w 100"/>
                  <a:gd name="T9" fmla="*/ 6 h 106"/>
                </a:gdLst>
                <a:ahLst/>
                <a:cxnLst>
                  <a:cxn ang="0">
                    <a:pos x="T0" y="T1"/>
                  </a:cxn>
                  <a:cxn ang="0">
                    <a:pos x="T2" y="T3"/>
                  </a:cxn>
                  <a:cxn ang="0">
                    <a:pos x="T4" y="T5"/>
                  </a:cxn>
                  <a:cxn ang="0">
                    <a:pos x="T6" y="T7"/>
                  </a:cxn>
                  <a:cxn ang="0">
                    <a:pos x="T8" y="T9"/>
                  </a:cxn>
                </a:cxnLst>
                <a:rect l="0" t="0" r="r" b="b"/>
                <a:pathLst>
                  <a:path w="100" h="106">
                    <a:moveTo>
                      <a:pt x="100" y="6"/>
                    </a:moveTo>
                    <a:cubicBezTo>
                      <a:pt x="91" y="2"/>
                      <a:pt x="82" y="0"/>
                      <a:pt x="71" y="0"/>
                    </a:cubicBezTo>
                    <a:cubicBezTo>
                      <a:pt x="32" y="0"/>
                      <a:pt x="0" y="32"/>
                      <a:pt x="0" y="71"/>
                    </a:cubicBezTo>
                    <a:cubicBezTo>
                      <a:pt x="0" y="106"/>
                      <a:pt x="0" y="106"/>
                      <a:pt x="0" y="106"/>
                    </a:cubicBezTo>
                    <a:cubicBezTo>
                      <a:pt x="53" y="100"/>
                      <a:pt x="94" y="58"/>
                      <a:pt x="100" y="6"/>
                    </a:cubicBezTo>
                    <a:close/>
                  </a:path>
                </a:pathLst>
              </a:custGeom>
              <a:solidFill>
                <a:srgbClr val="6D4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3"/>
              <p:cNvSpPr>
                <a:spLocks/>
              </p:cNvSpPr>
              <p:nvPr/>
            </p:nvSpPr>
            <p:spPr bwMode="auto">
              <a:xfrm>
                <a:off x="5097068" y="3238521"/>
                <a:ext cx="228600" cy="242888"/>
              </a:xfrm>
              <a:custGeom>
                <a:avLst/>
                <a:gdLst>
                  <a:gd name="T0" fmla="*/ 0 w 100"/>
                  <a:gd name="T1" fmla="*/ 6 h 106"/>
                  <a:gd name="T2" fmla="*/ 29 w 100"/>
                  <a:gd name="T3" fmla="*/ 0 h 106"/>
                  <a:gd name="T4" fmla="*/ 100 w 100"/>
                  <a:gd name="T5" fmla="*/ 71 h 106"/>
                  <a:gd name="T6" fmla="*/ 100 w 100"/>
                  <a:gd name="T7" fmla="*/ 106 h 106"/>
                  <a:gd name="T8" fmla="*/ 0 w 100"/>
                  <a:gd name="T9" fmla="*/ 6 h 106"/>
                </a:gdLst>
                <a:ahLst/>
                <a:cxnLst>
                  <a:cxn ang="0">
                    <a:pos x="T0" y="T1"/>
                  </a:cxn>
                  <a:cxn ang="0">
                    <a:pos x="T2" y="T3"/>
                  </a:cxn>
                  <a:cxn ang="0">
                    <a:pos x="T4" y="T5"/>
                  </a:cxn>
                  <a:cxn ang="0">
                    <a:pos x="T6" y="T7"/>
                  </a:cxn>
                  <a:cxn ang="0">
                    <a:pos x="T8" y="T9"/>
                  </a:cxn>
                </a:cxnLst>
                <a:rect l="0" t="0" r="r" b="b"/>
                <a:pathLst>
                  <a:path w="100" h="106">
                    <a:moveTo>
                      <a:pt x="0" y="6"/>
                    </a:moveTo>
                    <a:cubicBezTo>
                      <a:pt x="9" y="2"/>
                      <a:pt x="19" y="0"/>
                      <a:pt x="29" y="0"/>
                    </a:cubicBezTo>
                    <a:cubicBezTo>
                      <a:pt x="68" y="0"/>
                      <a:pt x="100" y="32"/>
                      <a:pt x="100" y="71"/>
                    </a:cubicBezTo>
                    <a:cubicBezTo>
                      <a:pt x="100" y="106"/>
                      <a:pt x="100" y="106"/>
                      <a:pt x="100" y="106"/>
                    </a:cubicBezTo>
                    <a:cubicBezTo>
                      <a:pt x="48" y="100"/>
                      <a:pt x="6" y="58"/>
                      <a:pt x="0" y="6"/>
                    </a:cubicBezTo>
                    <a:close/>
                  </a:path>
                </a:pathLst>
              </a:custGeom>
              <a:solidFill>
                <a:srgbClr val="6D4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1" name="Freeform 7"/>
            <p:cNvSpPr>
              <a:spLocks/>
            </p:cNvSpPr>
            <p:nvPr/>
          </p:nvSpPr>
          <p:spPr bwMode="auto">
            <a:xfrm>
              <a:off x="4857230" y="4851619"/>
              <a:ext cx="466120" cy="1128590"/>
            </a:xfrm>
            <a:custGeom>
              <a:avLst/>
              <a:gdLst>
                <a:gd name="T0" fmla="*/ 0 w 273"/>
                <a:gd name="T1" fmla="*/ 0 h 661"/>
                <a:gd name="T2" fmla="*/ 0 w 273"/>
                <a:gd name="T3" fmla="*/ 0 h 661"/>
                <a:gd name="T4" fmla="*/ 71 w 273"/>
                <a:gd name="T5" fmla="*/ 0 h 661"/>
                <a:gd name="T6" fmla="*/ 202 w 273"/>
                <a:gd name="T7" fmla="*/ 0 h 661"/>
                <a:gd name="T8" fmla="*/ 273 w 273"/>
                <a:gd name="T9" fmla="*/ 0 h 661"/>
                <a:gd name="T10" fmla="*/ 273 w 273"/>
                <a:gd name="T11" fmla="*/ 90 h 661"/>
                <a:gd name="T12" fmla="*/ 273 w 273"/>
                <a:gd name="T13" fmla="*/ 661 h 661"/>
                <a:gd name="T14" fmla="*/ 202 w 273"/>
                <a:gd name="T15" fmla="*/ 661 h 661"/>
                <a:gd name="T16" fmla="*/ 202 w 273"/>
                <a:gd name="T17" fmla="*/ 90 h 661"/>
                <a:gd name="T18" fmla="*/ 71 w 273"/>
                <a:gd name="T19" fmla="*/ 90 h 661"/>
                <a:gd name="T20" fmla="*/ 71 w 273"/>
                <a:gd name="T21" fmla="*/ 661 h 661"/>
                <a:gd name="T22" fmla="*/ 0 w 273"/>
                <a:gd name="T23" fmla="*/ 661 h 661"/>
                <a:gd name="T24" fmla="*/ 0 w 273"/>
                <a:gd name="T25" fmla="*/ 90 h 661"/>
                <a:gd name="T26" fmla="*/ 0 w 273"/>
                <a:gd name="T27" fmla="*/ 90 h 661"/>
                <a:gd name="T28" fmla="*/ 0 w 273"/>
                <a:gd name="T29" fmla="*/ 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3" h="661">
                  <a:moveTo>
                    <a:pt x="0" y="0"/>
                  </a:moveTo>
                  <a:lnTo>
                    <a:pt x="0" y="0"/>
                  </a:lnTo>
                  <a:lnTo>
                    <a:pt x="71" y="0"/>
                  </a:lnTo>
                  <a:lnTo>
                    <a:pt x="202" y="0"/>
                  </a:lnTo>
                  <a:lnTo>
                    <a:pt x="273" y="0"/>
                  </a:lnTo>
                  <a:lnTo>
                    <a:pt x="273" y="90"/>
                  </a:lnTo>
                  <a:lnTo>
                    <a:pt x="273" y="661"/>
                  </a:lnTo>
                  <a:lnTo>
                    <a:pt x="202" y="661"/>
                  </a:lnTo>
                  <a:lnTo>
                    <a:pt x="202" y="90"/>
                  </a:lnTo>
                  <a:lnTo>
                    <a:pt x="71" y="90"/>
                  </a:lnTo>
                  <a:lnTo>
                    <a:pt x="71" y="661"/>
                  </a:lnTo>
                  <a:lnTo>
                    <a:pt x="0" y="661"/>
                  </a:lnTo>
                  <a:lnTo>
                    <a:pt x="0" y="90"/>
                  </a:lnTo>
                  <a:lnTo>
                    <a:pt x="0" y="90"/>
                  </a:lnTo>
                  <a:lnTo>
                    <a:pt x="0" y="0"/>
                  </a:lnTo>
                  <a:close/>
                </a:path>
              </a:pathLst>
            </a:custGeom>
            <a:solidFill>
              <a:srgbClr val="16264D"/>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0"/>
            <p:cNvSpPr>
              <a:spLocks/>
            </p:cNvSpPr>
            <p:nvPr/>
          </p:nvSpPr>
          <p:spPr bwMode="auto">
            <a:xfrm>
              <a:off x="5345546" y="4330863"/>
              <a:ext cx="286843" cy="430264"/>
            </a:xfrm>
            <a:custGeom>
              <a:avLst/>
              <a:gdLst>
                <a:gd name="T0" fmla="*/ 44 w 116"/>
                <a:gd name="T1" fmla="*/ 174 h 174"/>
                <a:gd name="T2" fmla="*/ 116 w 116"/>
                <a:gd name="T3" fmla="*/ 174 h 174"/>
                <a:gd name="T4" fmla="*/ 116 w 116"/>
                <a:gd name="T5" fmla="*/ 124 h 174"/>
                <a:gd name="T6" fmla="*/ 51 w 116"/>
                <a:gd name="T7" fmla="*/ 124 h 174"/>
                <a:gd name="T8" fmla="*/ 51 w 116"/>
                <a:gd name="T9" fmla="*/ 0 h 174"/>
                <a:gd name="T10" fmla="*/ 0 w 116"/>
                <a:gd name="T11" fmla="*/ 0 h 174"/>
                <a:gd name="T12" fmla="*/ 0 w 116"/>
                <a:gd name="T13" fmla="*/ 131 h 174"/>
                <a:gd name="T14" fmla="*/ 44 w 116"/>
                <a:gd name="T15" fmla="*/ 174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74">
                  <a:moveTo>
                    <a:pt x="44" y="174"/>
                  </a:moveTo>
                  <a:cubicBezTo>
                    <a:pt x="116" y="174"/>
                    <a:pt x="116" y="174"/>
                    <a:pt x="116" y="174"/>
                  </a:cubicBezTo>
                  <a:cubicBezTo>
                    <a:pt x="116" y="124"/>
                    <a:pt x="116" y="124"/>
                    <a:pt x="116" y="124"/>
                  </a:cubicBezTo>
                  <a:cubicBezTo>
                    <a:pt x="51" y="124"/>
                    <a:pt x="51" y="124"/>
                    <a:pt x="51" y="124"/>
                  </a:cubicBezTo>
                  <a:cubicBezTo>
                    <a:pt x="51" y="0"/>
                    <a:pt x="51" y="0"/>
                    <a:pt x="51" y="0"/>
                  </a:cubicBezTo>
                  <a:cubicBezTo>
                    <a:pt x="0" y="0"/>
                    <a:pt x="0" y="0"/>
                    <a:pt x="0" y="0"/>
                  </a:cubicBezTo>
                  <a:cubicBezTo>
                    <a:pt x="0" y="131"/>
                    <a:pt x="0" y="131"/>
                    <a:pt x="0" y="131"/>
                  </a:cubicBezTo>
                  <a:cubicBezTo>
                    <a:pt x="0" y="155"/>
                    <a:pt x="20" y="174"/>
                    <a:pt x="44" y="174"/>
                  </a:cubicBezTo>
                  <a:close/>
                </a:path>
              </a:pathLst>
            </a:custGeom>
            <a:solidFill>
              <a:srgbClr val="DFBA8D"/>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Rectangle 11"/>
            <p:cNvSpPr>
              <a:spLocks noChangeArrowheads="1"/>
            </p:cNvSpPr>
            <p:nvPr/>
          </p:nvSpPr>
          <p:spPr bwMode="auto">
            <a:xfrm>
              <a:off x="4710393" y="4330863"/>
              <a:ext cx="122933" cy="746133"/>
            </a:xfrm>
            <a:prstGeom prst="rect">
              <a:avLst/>
            </a:prstGeom>
            <a:solidFill>
              <a:srgbClr val="DFBA8D"/>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2"/>
            <p:cNvSpPr>
              <a:spLocks/>
            </p:cNvSpPr>
            <p:nvPr/>
          </p:nvSpPr>
          <p:spPr bwMode="auto">
            <a:xfrm>
              <a:off x="4706979" y="4948941"/>
              <a:ext cx="126347" cy="254402"/>
            </a:xfrm>
            <a:custGeom>
              <a:avLst/>
              <a:gdLst>
                <a:gd name="T0" fmla="*/ 51 w 51"/>
                <a:gd name="T1" fmla="*/ 0 h 103"/>
                <a:gd name="T2" fmla="*/ 51 w 51"/>
                <a:gd name="T3" fmla="*/ 103 h 103"/>
                <a:gd name="T4" fmla="*/ 0 w 51"/>
                <a:gd name="T5" fmla="*/ 52 h 103"/>
                <a:gd name="T6" fmla="*/ 51 w 51"/>
                <a:gd name="T7" fmla="*/ 0 h 103"/>
              </a:gdLst>
              <a:ahLst/>
              <a:cxnLst>
                <a:cxn ang="0">
                  <a:pos x="T0" y="T1"/>
                </a:cxn>
                <a:cxn ang="0">
                  <a:pos x="T2" y="T3"/>
                </a:cxn>
                <a:cxn ang="0">
                  <a:pos x="T4" y="T5"/>
                </a:cxn>
                <a:cxn ang="0">
                  <a:pos x="T6" y="T7"/>
                </a:cxn>
              </a:cxnLst>
              <a:rect l="0" t="0" r="r" b="b"/>
              <a:pathLst>
                <a:path w="51" h="103">
                  <a:moveTo>
                    <a:pt x="51" y="0"/>
                  </a:moveTo>
                  <a:cubicBezTo>
                    <a:pt x="51" y="103"/>
                    <a:pt x="51" y="103"/>
                    <a:pt x="51" y="103"/>
                  </a:cubicBezTo>
                  <a:cubicBezTo>
                    <a:pt x="23" y="103"/>
                    <a:pt x="0" y="80"/>
                    <a:pt x="0" y="52"/>
                  </a:cubicBezTo>
                  <a:cubicBezTo>
                    <a:pt x="0" y="23"/>
                    <a:pt x="23" y="0"/>
                    <a:pt x="51" y="0"/>
                  </a:cubicBezTo>
                  <a:close/>
                </a:path>
              </a:pathLst>
            </a:custGeom>
            <a:solidFill>
              <a:srgbClr val="DFBA8D"/>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3"/>
            <p:cNvSpPr>
              <a:spLocks/>
            </p:cNvSpPr>
            <p:nvPr/>
          </p:nvSpPr>
          <p:spPr bwMode="auto">
            <a:xfrm>
              <a:off x="5506041" y="4634780"/>
              <a:ext cx="250988" cy="126347"/>
            </a:xfrm>
            <a:custGeom>
              <a:avLst/>
              <a:gdLst>
                <a:gd name="T0" fmla="*/ 0 w 102"/>
                <a:gd name="T1" fmla="*/ 0 h 51"/>
                <a:gd name="T2" fmla="*/ 102 w 102"/>
                <a:gd name="T3" fmla="*/ 0 h 51"/>
                <a:gd name="T4" fmla="*/ 51 w 102"/>
                <a:gd name="T5" fmla="*/ 51 h 51"/>
                <a:gd name="T6" fmla="*/ 0 w 102"/>
                <a:gd name="T7" fmla="*/ 0 h 51"/>
              </a:gdLst>
              <a:ahLst/>
              <a:cxnLst>
                <a:cxn ang="0">
                  <a:pos x="T0" y="T1"/>
                </a:cxn>
                <a:cxn ang="0">
                  <a:pos x="T2" y="T3"/>
                </a:cxn>
                <a:cxn ang="0">
                  <a:pos x="T4" y="T5"/>
                </a:cxn>
                <a:cxn ang="0">
                  <a:pos x="T6" y="T7"/>
                </a:cxn>
              </a:cxnLst>
              <a:rect l="0" t="0" r="r" b="b"/>
              <a:pathLst>
                <a:path w="102" h="51">
                  <a:moveTo>
                    <a:pt x="0" y="0"/>
                  </a:moveTo>
                  <a:cubicBezTo>
                    <a:pt x="102" y="0"/>
                    <a:pt x="102" y="0"/>
                    <a:pt x="102" y="0"/>
                  </a:cubicBezTo>
                  <a:cubicBezTo>
                    <a:pt x="102" y="28"/>
                    <a:pt x="79" y="51"/>
                    <a:pt x="51" y="51"/>
                  </a:cubicBezTo>
                  <a:cubicBezTo>
                    <a:pt x="23" y="51"/>
                    <a:pt x="0" y="28"/>
                    <a:pt x="0" y="0"/>
                  </a:cubicBezTo>
                  <a:close/>
                </a:path>
              </a:pathLst>
            </a:custGeom>
            <a:solidFill>
              <a:srgbClr val="DFBA8D"/>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Rectangle 21"/>
            <p:cNvSpPr>
              <a:spLocks noChangeArrowheads="1"/>
            </p:cNvSpPr>
            <p:nvPr/>
          </p:nvSpPr>
          <p:spPr bwMode="auto">
            <a:xfrm>
              <a:off x="4710393" y="4330863"/>
              <a:ext cx="122933" cy="37563"/>
            </a:xfrm>
            <a:prstGeom prst="rect">
              <a:avLst/>
            </a:prstGeom>
            <a:solidFill>
              <a:srgbClr val="C3A47C"/>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Rectangle 22"/>
            <p:cNvSpPr>
              <a:spLocks noChangeArrowheads="1"/>
            </p:cNvSpPr>
            <p:nvPr/>
          </p:nvSpPr>
          <p:spPr bwMode="auto">
            <a:xfrm>
              <a:off x="5345546" y="4330863"/>
              <a:ext cx="126347" cy="37563"/>
            </a:xfrm>
            <a:prstGeom prst="rect">
              <a:avLst/>
            </a:prstGeom>
            <a:solidFill>
              <a:srgbClr val="C3A47C"/>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00"/>
            <p:cNvSpPr/>
            <p:nvPr/>
          </p:nvSpPr>
          <p:spPr bwMode="auto">
            <a:xfrm>
              <a:off x="4688198" y="4018410"/>
              <a:ext cx="805892" cy="833210"/>
            </a:xfrm>
            <a:custGeom>
              <a:avLst/>
              <a:gdLst>
                <a:gd name="connsiteX0" fmla="*/ 170572 w 805892"/>
                <a:gd name="connsiteY0" fmla="*/ 0 h 833210"/>
                <a:gd name="connsiteX1" fmla="*/ 252379 w 805892"/>
                <a:gd name="connsiteY1" fmla="*/ 0 h 833210"/>
                <a:gd name="connsiteX2" fmla="*/ 319176 w 805892"/>
                <a:gd name="connsiteY2" fmla="*/ 0 h 833210"/>
                <a:gd name="connsiteX3" fmla="*/ 321764 w 805892"/>
                <a:gd name="connsiteY3" fmla="*/ 9339 h 833210"/>
                <a:gd name="connsiteX4" fmla="*/ 402946 w 805892"/>
                <a:gd name="connsiteY4" fmla="*/ 48535 h 833210"/>
                <a:gd name="connsiteX5" fmla="*/ 484128 w 805892"/>
                <a:gd name="connsiteY5" fmla="*/ 9339 h 833210"/>
                <a:gd name="connsiteX6" fmla="*/ 486717 w 805892"/>
                <a:gd name="connsiteY6" fmla="*/ 0 h 833210"/>
                <a:gd name="connsiteX7" fmla="*/ 521856 w 805892"/>
                <a:gd name="connsiteY7" fmla="*/ 0 h 833210"/>
                <a:gd name="connsiteX8" fmla="*/ 635320 w 805892"/>
                <a:gd name="connsiteY8" fmla="*/ 0 h 833210"/>
                <a:gd name="connsiteX9" fmla="*/ 805892 w 805892"/>
                <a:gd name="connsiteY9" fmla="*/ 170093 h 833210"/>
                <a:gd name="connsiteX10" fmla="*/ 805892 w 805892"/>
                <a:gd name="connsiteY10" fmla="*/ 313070 h 833210"/>
                <a:gd name="connsiteX11" fmla="*/ 635320 w 805892"/>
                <a:gd name="connsiteY11" fmla="*/ 313070 h 833210"/>
                <a:gd name="connsiteX12" fmla="*/ 635320 w 805892"/>
                <a:gd name="connsiteY12" fmla="*/ 833210 h 833210"/>
                <a:gd name="connsiteX13" fmla="*/ 170572 w 805892"/>
                <a:gd name="connsiteY13" fmla="*/ 833210 h 833210"/>
                <a:gd name="connsiteX14" fmla="*/ 170572 w 805892"/>
                <a:gd name="connsiteY14" fmla="*/ 313070 h 833210"/>
                <a:gd name="connsiteX15" fmla="*/ 0 w 805892"/>
                <a:gd name="connsiteY15" fmla="*/ 313070 h 833210"/>
                <a:gd name="connsiteX16" fmla="*/ 0 w 805892"/>
                <a:gd name="connsiteY16" fmla="*/ 170093 h 833210"/>
                <a:gd name="connsiteX17" fmla="*/ 170572 w 805892"/>
                <a:gd name="connsiteY17" fmla="*/ 0 h 83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5892" h="833210">
                  <a:moveTo>
                    <a:pt x="170572" y="0"/>
                  </a:moveTo>
                  <a:cubicBezTo>
                    <a:pt x="199619" y="0"/>
                    <a:pt x="226850" y="0"/>
                    <a:pt x="252379" y="0"/>
                  </a:cubicBezTo>
                  <a:lnTo>
                    <a:pt x="319176" y="0"/>
                  </a:lnTo>
                  <a:lnTo>
                    <a:pt x="321764" y="9339"/>
                  </a:lnTo>
                  <a:cubicBezTo>
                    <a:pt x="335139" y="32373"/>
                    <a:pt x="366451" y="48535"/>
                    <a:pt x="402946" y="48535"/>
                  </a:cubicBezTo>
                  <a:cubicBezTo>
                    <a:pt x="439441" y="48535"/>
                    <a:pt x="470753" y="32373"/>
                    <a:pt x="484128" y="9339"/>
                  </a:cubicBezTo>
                  <a:lnTo>
                    <a:pt x="486717" y="0"/>
                  </a:lnTo>
                  <a:lnTo>
                    <a:pt x="521856" y="0"/>
                  </a:lnTo>
                  <a:cubicBezTo>
                    <a:pt x="635320" y="0"/>
                    <a:pt x="635320" y="0"/>
                    <a:pt x="635320" y="0"/>
                  </a:cubicBezTo>
                  <a:cubicBezTo>
                    <a:pt x="729258" y="0"/>
                    <a:pt x="805892" y="76419"/>
                    <a:pt x="805892" y="170093"/>
                  </a:cubicBezTo>
                  <a:cubicBezTo>
                    <a:pt x="805892" y="313070"/>
                    <a:pt x="805892" y="313070"/>
                    <a:pt x="805892" y="313070"/>
                  </a:cubicBezTo>
                  <a:cubicBezTo>
                    <a:pt x="635320" y="313070"/>
                    <a:pt x="635320" y="313070"/>
                    <a:pt x="635320" y="313070"/>
                  </a:cubicBezTo>
                  <a:cubicBezTo>
                    <a:pt x="635320" y="833210"/>
                    <a:pt x="635320" y="833210"/>
                    <a:pt x="635320" y="833210"/>
                  </a:cubicBezTo>
                  <a:cubicBezTo>
                    <a:pt x="170572" y="833210"/>
                    <a:pt x="170572" y="833210"/>
                    <a:pt x="170572" y="833210"/>
                  </a:cubicBezTo>
                  <a:cubicBezTo>
                    <a:pt x="170572" y="313070"/>
                    <a:pt x="170572" y="313070"/>
                    <a:pt x="170572" y="313070"/>
                  </a:cubicBezTo>
                  <a:cubicBezTo>
                    <a:pt x="0" y="313070"/>
                    <a:pt x="0" y="313070"/>
                    <a:pt x="0" y="313070"/>
                  </a:cubicBezTo>
                  <a:cubicBezTo>
                    <a:pt x="0" y="170093"/>
                    <a:pt x="0" y="170093"/>
                    <a:pt x="0" y="170093"/>
                  </a:cubicBezTo>
                  <a:cubicBezTo>
                    <a:pt x="0" y="76419"/>
                    <a:pt x="76634" y="0"/>
                    <a:pt x="170572" y="0"/>
                  </a:cubicBezTo>
                  <a:close/>
                </a:path>
              </a:pathLst>
            </a:custGeom>
            <a:solidFill>
              <a:srgbClr val="231F2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Freeform 6"/>
            <p:cNvSpPr>
              <a:spLocks/>
            </p:cNvSpPr>
            <p:nvPr/>
          </p:nvSpPr>
          <p:spPr bwMode="auto">
            <a:xfrm>
              <a:off x="5202124" y="5963136"/>
              <a:ext cx="278306" cy="145128"/>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050708"/>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8"/>
            <p:cNvSpPr>
              <a:spLocks/>
            </p:cNvSpPr>
            <p:nvPr/>
          </p:nvSpPr>
          <p:spPr bwMode="auto">
            <a:xfrm>
              <a:off x="4857230" y="5963136"/>
              <a:ext cx="278306" cy="145128"/>
            </a:xfrm>
            <a:custGeom>
              <a:avLst/>
              <a:gdLst>
                <a:gd name="T0" fmla="*/ 48 w 112"/>
                <a:gd name="T1" fmla="*/ 0 h 59"/>
                <a:gd name="T2" fmla="*/ 112 w 112"/>
                <a:gd name="T3" fmla="*/ 59 h 59"/>
                <a:gd name="T4" fmla="*/ 48 w 112"/>
                <a:gd name="T5" fmla="*/ 59 h 59"/>
                <a:gd name="T6" fmla="*/ 0 w 112"/>
                <a:gd name="T7" fmla="*/ 59 h 59"/>
                <a:gd name="T8" fmla="*/ 0 w 112"/>
                <a:gd name="T9" fmla="*/ 0 h 59"/>
                <a:gd name="T10" fmla="*/ 48 w 112"/>
                <a:gd name="T11" fmla="*/ 0 h 59"/>
              </a:gdLst>
              <a:ahLst/>
              <a:cxnLst>
                <a:cxn ang="0">
                  <a:pos x="T0" y="T1"/>
                </a:cxn>
                <a:cxn ang="0">
                  <a:pos x="T2" y="T3"/>
                </a:cxn>
                <a:cxn ang="0">
                  <a:pos x="T4" y="T5"/>
                </a:cxn>
                <a:cxn ang="0">
                  <a:pos x="T6" y="T7"/>
                </a:cxn>
                <a:cxn ang="0">
                  <a:pos x="T8" y="T9"/>
                </a:cxn>
                <a:cxn ang="0">
                  <a:pos x="T10" y="T11"/>
                </a:cxn>
              </a:cxnLst>
              <a:rect l="0" t="0" r="r" b="b"/>
              <a:pathLst>
                <a:path w="112" h="59">
                  <a:moveTo>
                    <a:pt x="48" y="0"/>
                  </a:moveTo>
                  <a:cubicBezTo>
                    <a:pt x="82" y="0"/>
                    <a:pt x="109" y="26"/>
                    <a:pt x="112" y="59"/>
                  </a:cubicBezTo>
                  <a:cubicBezTo>
                    <a:pt x="48" y="59"/>
                    <a:pt x="48" y="59"/>
                    <a:pt x="48" y="59"/>
                  </a:cubicBezTo>
                  <a:cubicBezTo>
                    <a:pt x="0" y="59"/>
                    <a:pt x="0" y="59"/>
                    <a:pt x="0" y="59"/>
                  </a:cubicBezTo>
                  <a:cubicBezTo>
                    <a:pt x="0" y="0"/>
                    <a:pt x="0" y="0"/>
                    <a:pt x="0" y="0"/>
                  </a:cubicBezTo>
                  <a:lnTo>
                    <a:pt x="48" y="0"/>
                  </a:lnTo>
                  <a:close/>
                </a:path>
              </a:pathLst>
            </a:custGeom>
            <a:solidFill>
              <a:srgbClr val="050708"/>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TextBox 104"/>
          <p:cNvSpPr txBox="1"/>
          <p:nvPr/>
        </p:nvSpPr>
        <p:spPr>
          <a:xfrm>
            <a:off x="1197834" y="4111604"/>
            <a:ext cx="766300" cy="517065"/>
          </a:xfrm>
          <a:prstGeom prst="rect">
            <a:avLst/>
          </a:prstGeom>
          <a:noFill/>
        </p:spPr>
        <p:txBody>
          <a:bodyPr wrap="none" lIns="182880" tIns="146304" rIns="182880" bIns="146304" rtlCol="0">
            <a:spAutoFit/>
          </a:bodyPr>
          <a:lstStyle/>
          <a:p>
            <a:pPr>
              <a:lnSpc>
                <a:spcPct val="90000"/>
              </a:lnSpc>
              <a:spcAft>
                <a:spcPts val="600"/>
              </a:spcAft>
            </a:pPr>
            <a:r>
              <a:rPr lang="en-US" sz="1600" b="1" dirty="0">
                <a:gradFill>
                  <a:gsLst>
                    <a:gs pos="2917">
                      <a:schemeClr val="tx1">
                        <a:lumMod val="50000"/>
                      </a:schemeClr>
                    </a:gs>
                    <a:gs pos="30000">
                      <a:schemeClr val="tx1">
                        <a:lumMod val="50000"/>
                      </a:schemeClr>
                    </a:gs>
                  </a:gsLst>
                  <a:lin ang="5400000" scaled="0"/>
                </a:gradFill>
              </a:rPr>
              <a:t>DEV</a:t>
            </a:r>
          </a:p>
        </p:txBody>
      </p:sp>
      <p:sp>
        <p:nvSpPr>
          <p:cNvPr id="106" name="TextBox 105"/>
          <p:cNvSpPr txBox="1"/>
          <p:nvPr/>
        </p:nvSpPr>
        <p:spPr>
          <a:xfrm>
            <a:off x="5138501" y="4140050"/>
            <a:ext cx="766877" cy="517065"/>
          </a:xfrm>
          <a:prstGeom prst="rect">
            <a:avLst/>
          </a:prstGeom>
          <a:noFill/>
        </p:spPr>
        <p:txBody>
          <a:bodyPr wrap="none" lIns="182880" tIns="146304" rIns="182880" bIns="146304" rtlCol="0">
            <a:spAutoFit/>
          </a:bodyPr>
          <a:lstStyle/>
          <a:p>
            <a:pPr>
              <a:lnSpc>
                <a:spcPct val="90000"/>
              </a:lnSpc>
              <a:spcAft>
                <a:spcPts val="600"/>
              </a:spcAft>
            </a:pPr>
            <a:r>
              <a:rPr lang="en-US" sz="1600" b="1" dirty="0">
                <a:gradFill>
                  <a:gsLst>
                    <a:gs pos="2917">
                      <a:schemeClr val="bg1"/>
                    </a:gs>
                    <a:gs pos="30000">
                      <a:schemeClr val="bg1"/>
                    </a:gs>
                  </a:gsLst>
                  <a:lin ang="5400000" scaled="0"/>
                </a:gradFill>
              </a:rPr>
              <a:t>OPS</a:t>
            </a:r>
          </a:p>
        </p:txBody>
      </p:sp>
      <p:grpSp>
        <p:nvGrpSpPr>
          <p:cNvPr id="108" name="Group 107"/>
          <p:cNvGrpSpPr/>
          <p:nvPr/>
        </p:nvGrpSpPr>
        <p:grpSpPr>
          <a:xfrm>
            <a:off x="1848535" y="4023484"/>
            <a:ext cx="655124" cy="676042"/>
            <a:chOff x="2131981" y="4023484"/>
            <a:chExt cx="655124" cy="676042"/>
          </a:xfrm>
        </p:grpSpPr>
        <p:sp>
          <p:nvSpPr>
            <p:cNvPr id="33" name="Freeform 32"/>
            <p:cNvSpPr/>
            <p:nvPr/>
          </p:nvSpPr>
          <p:spPr bwMode="auto">
            <a:xfrm>
              <a:off x="2150521" y="4053569"/>
              <a:ext cx="615863" cy="596815"/>
            </a:xfrm>
            <a:custGeom>
              <a:avLst/>
              <a:gdLst>
                <a:gd name="connsiteX0" fmla="*/ 0 w 615950"/>
                <a:gd name="connsiteY0" fmla="*/ 400050 h 596900"/>
                <a:gd name="connsiteX1" fmla="*/ 25400 w 615950"/>
                <a:gd name="connsiteY1" fmla="*/ 101600 h 596900"/>
                <a:gd name="connsiteX2" fmla="*/ 336550 w 615950"/>
                <a:gd name="connsiteY2" fmla="*/ 0 h 596900"/>
                <a:gd name="connsiteX3" fmla="*/ 615950 w 615950"/>
                <a:gd name="connsiteY3" fmla="*/ 209550 h 596900"/>
                <a:gd name="connsiteX4" fmla="*/ 590550 w 615950"/>
                <a:gd name="connsiteY4" fmla="*/ 469900 h 596900"/>
                <a:gd name="connsiteX5" fmla="*/ 228600 w 615950"/>
                <a:gd name="connsiteY5" fmla="*/ 596900 h 596900"/>
                <a:gd name="connsiteX6" fmla="*/ 0 w 615950"/>
                <a:gd name="connsiteY6" fmla="*/ 400050 h 59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950" h="596900">
                  <a:moveTo>
                    <a:pt x="0" y="400050"/>
                  </a:moveTo>
                  <a:lnTo>
                    <a:pt x="25400" y="101600"/>
                  </a:lnTo>
                  <a:lnTo>
                    <a:pt x="336550" y="0"/>
                  </a:lnTo>
                  <a:lnTo>
                    <a:pt x="615950" y="209550"/>
                  </a:lnTo>
                  <a:lnTo>
                    <a:pt x="590550" y="469900"/>
                  </a:lnTo>
                  <a:lnTo>
                    <a:pt x="228600" y="596900"/>
                  </a:lnTo>
                  <a:lnTo>
                    <a:pt x="0" y="400050"/>
                  </a:lnTo>
                  <a:close/>
                </a:path>
              </a:pathLst>
            </a:cu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Freeform 57"/>
            <p:cNvSpPr>
              <a:spLocks noEditPoints="1"/>
            </p:cNvSpPr>
            <p:nvPr/>
          </p:nvSpPr>
          <p:spPr bwMode="auto">
            <a:xfrm>
              <a:off x="2131981" y="4023484"/>
              <a:ext cx="655124" cy="676042"/>
            </a:xfrm>
            <a:custGeom>
              <a:avLst/>
              <a:gdLst>
                <a:gd name="T0" fmla="*/ 364 w 371"/>
                <a:gd name="T1" fmla="*/ 103 h 383"/>
                <a:gd name="T2" fmla="*/ 216 w 371"/>
                <a:gd name="T3" fmla="*/ 3 h 383"/>
                <a:gd name="T4" fmla="*/ 203 w 371"/>
                <a:gd name="T5" fmla="*/ 1 h 383"/>
                <a:gd name="T6" fmla="*/ 13 w 371"/>
                <a:gd name="T7" fmla="*/ 50 h 383"/>
                <a:gd name="T8" fmla="*/ 0 w 371"/>
                <a:gd name="T9" fmla="*/ 66 h 383"/>
                <a:gd name="T10" fmla="*/ 0 w 371"/>
                <a:gd name="T11" fmla="*/ 243 h 383"/>
                <a:gd name="T12" fmla="*/ 5 w 371"/>
                <a:gd name="T13" fmla="*/ 255 h 383"/>
                <a:gd name="T14" fmla="*/ 125 w 371"/>
                <a:gd name="T15" fmla="*/ 379 h 383"/>
                <a:gd name="T16" fmla="*/ 137 w 371"/>
                <a:gd name="T17" fmla="*/ 383 h 383"/>
                <a:gd name="T18" fmla="*/ 142 w 371"/>
                <a:gd name="T19" fmla="*/ 383 h 383"/>
                <a:gd name="T20" fmla="*/ 351 w 371"/>
                <a:gd name="T21" fmla="*/ 310 h 383"/>
                <a:gd name="T22" fmla="*/ 362 w 371"/>
                <a:gd name="T23" fmla="*/ 296 h 383"/>
                <a:gd name="T24" fmla="*/ 371 w 371"/>
                <a:gd name="T25" fmla="*/ 117 h 383"/>
                <a:gd name="T26" fmla="*/ 364 w 371"/>
                <a:gd name="T27" fmla="*/ 103 h 383"/>
                <a:gd name="T28" fmla="*/ 204 w 371"/>
                <a:gd name="T29" fmla="*/ 34 h 383"/>
                <a:gd name="T30" fmla="*/ 321 w 371"/>
                <a:gd name="T31" fmla="*/ 113 h 383"/>
                <a:gd name="T32" fmla="*/ 251 w 371"/>
                <a:gd name="T33" fmla="*/ 134 h 383"/>
                <a:gd name="T34" fmla="*/ 139 w 371"/>
                <a:gd name="T35" fmla="*/ 51 h 383"/>
                <a:gd name="T36" fmla="*/ 204 w 371"/>
                <a:gd name="T37" fmla="*/ 34 h 383"/>
                <a:gd name="T38" fmla="*/ 143 w 371"/>
                <a:gd name="T39" fmla="*/ 167 h 383"/>
                <a:gd name="T40" fmla="*/ 42 w 371"/>
                <a:gd name="T41" fmla="*/ 76 h 383"/>
                <a:gd name="T42" fmla="*/ 113 w 371"/>
                <a:gd name="T43" fmla="*/ 58 h 383"/>
                <a:gd name="T44" fmla="*/ 225 w 371"/>
                <a:gd name="T45" fmla="*/ 142 h 383"/>
                <a:gd name="T46" fmla="*/ 143 w 371"/>
                <a:gd name="T47" fmla="*/ 167 h 383"/>
                <a:gd name="T48" fmla="*/ 33 w 371"/>
                <a:gd name="T49" fmla="*/ 237 h 383"/>
                <a:gd name="T50" fmla="*/ 33 w 371"/>
                <a:gd name="T51" fmla="*/ 96 h 383"/>
                <a:gd name="T52" fmla="*/ 130 w 371"/>
                <a:gd name="T53" fmla="*/ 184 h 383"/>
                <a:gd name="T54" fmla="*/ 130 w 371"/>
                <a:gd name="T55" fmla="*/ 338 h 383"/>
                <a:gd name="T56" fmla="*/ 33 w 371"/>
                <a:gd name="T57" fmla="*/ 237 h 383"/>
                <a:gd name="T58" fmla="*/ 152 w 371"/>
                <a:gd name="T59" fmla="*/ 345 h 383"/>
                <a:gd name="T60" fmla="*/ 152 w 371"/>
                <a:gd name="T61" fmla="*/ 187 h 383"/>
                <a:gd name="T62" fmla="*/ 338 w 371"/>
                <a:gd name="T63" fmla="*/ 130 h 383"/>
                <a:gd name="T64" fmla="*/ 330 w 371"/>
                <a:gd name="T65" fmla="*/ 283 h 383"/>
                <a:gd name="T66" fmla="*/ 152 w 371"/>
                <a:gd name="T67" fmla="*/ 34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1" h="383">
                  <a:moveTo>
                    <a:pt x="364" y="103"/>
                  </a:moveTo>
                  <a:cubicBezTo>
                    <a:pt x="216" y="3"/>
                    <a:pt x="216" y="3"/>
                    <a:pt x="216" y="3"/>
                  </a:cubicBezTo>
                  <a:cubicBezTo>
                    <a:pt x="213" y="1"/>
                    <a:pt x="208" y="0"/>
                    <a:pt x="203" y="1"/>
                  </a:cubicBezTo>
                  <a:cubicBezTo>
                    <a:pt x="13" y="50"/>
                    <a:pt x="13" y="50"/>
                    <a:pt x="13" y="50"/>
                  </a:cubicBezTo>
                  <a:cubicBezTo>
                    <a:pt x="5" y="52"/>
                    <a:pt x="0" y="58"/>
                    <a:pt x="0" y="66"/>
                  </a:cubicBezTo>
                  <a:cubicBezTo>
                    <a:pt x="0" y="243"/>
                    <a:pt x="0" y="243"/>
                    <a:pt x="0" y="243"/>
                  </a:cubicBezTo>
                  <a:cubicBezTo>
                    <a:pt x="0" y="248"/>
                    <a:pt x="2" y="252"/>
                    <a:pt x="5" y="255"/>
                  </a:cubicBezTo>
                  <a:cubicBezTo>
                    <a:pt x="125" y="379"/>
                    <a:pt x="125" y="379"/>
                    <a:pt x="125" y="379"/>
                  </a:cubicBezTo>
                  <a:cubicBezTo>
                    <a:pt x="128" y="382"/>
                    <a:pt x="132" y="383"/>
                    <a:pt x="137" y="383"/>
                  </a:cubicBezTo>
                  <a:cubicBezTo>
                    <a:pt x="138" y="383"/>
                    <a:pt x="140" y="383"/>
                    <a:pt x="142" y="383"/>
                  </a:cubicBezTo>
                  <a:cubicBezTo>
                    <a:pt x="351" y="310"/>
                    <a:pt x="351" y="310"/>
                    <a:pt x="351" y="310"/>
                  </a:cubicBezTo>
                  <a:cubicBezTo>
                    <a:pt x="357" y="308"/>
                    <a:pt x="362" y="302"/>
                    <a:pt x="362" y="296"/>
                  </a:cubicBezTo>
                  <a:cubicBezTo>
                    <a:pt x="371" y="117"/>
                    <a:pt x="371" y="117"/>
                    <a:pt x="371" y="117"/>
                  </a:cubicBezTo>
                  <a:cubicBezTo>
                    <a:pt x="371" y="112"/>
                    <a:pt x="369" y="106"/>
                    <a:pt x="364" y="103"/>
                  </a:cubicBezTo>
                  <a:close/>
                  <a:moveTo>
                    <a:pt x="204" y="34"/>
                  </a:moveTo>
                  <a:cubicBezTo>
                    <a:pt x="321" y="113"/>
                    <a:pt x="321" y="113"/>
                    <a:pt x="321" y="113"/>
                  </a:cubicBezTo>
                  <a:cubicBezTo>
                    <a:pt x="251" y="134"/>
                    <a:pt x="251" y="134"/>
                    <a:pt x="251" y="134"/>
                  </a:cubicBezTo>
                  <a:cubicBezTo>
                    <a:pt x="139" y="51"/>
                    <a:pt x="139" y="51"/>
                    <a:pt x="139" y="51"/>
                  </a:cubicBezTo>
                  <a:lnTo>
                    <a:pt x="204" y="34"/>
                  </a:lnTo>
                  <a:close/>
                  <a:moveTo>
                    <a:pt x="143" y="167"/>
                  </a:moveTo>
                  <a:cubicBezTo>
                    <a:pt x="42" y="76"/>
                    <a:pt x="42" y="76"/>
                    <a:pt x="42" y="76"/>
                  </a:cubicBezTo>
                  <a:cubicBezTo>
                    <a:pt x="113" y="58"/>
                    <a:pt x="113" y="58"/>
                    <a:pt x="113" y="58"/>
                  </a:cubicBezTo>
                  <a:cubicBezTo>
                    <a:pt x="225" y="142"/>
                    <a:pt x="225" y="142"/>
                    <a:pt x="225" y="142"/>
                  </a:cubicBezTo>
                  <a:lnTo>
                    <a:pt x="143" y="167"/>
                  </a:lnTo>
                  <a:close/>
                  <a:moveTo>
                    <a:pt x="33" y="237"/>
                  </a:moveTo>
                  <a:cubicBezTo>
                    <a:pt x="33" y="96"/>
                    <a:pt x="33" y="96"/>
                    <a:pt x="33" y="96"/>
                  </a:cubicBezTo>
                  <a:cubicBezTo>
                    <a:pt x="130" y="184"/>
                    <a:pt x="130" y="184"/>
                    <a:pt x="130" y="184"/>
                  </a:cubicBezTo>
                  <a:cubicBezTo>
                    <a:pt x="130" y="338"/>
                    <a:pt x="130" y="338"/>
                    <a:pt x="130" y="338"/>
                  </a:cubicBezTo>
                  <a:lnTo>
                    <a:pt x="33" y="237"/>
                  </a:lnTo>
                  <a:close/>
                  <a:moveTo>
                    <a:pt x="152" y="345"/>
                  </a:moveTo>
                  <a:cubicBezTo>
                    <a:pt x="152" y="187"/>
                    <a:pt x="152" y="187"/>
                    <a:pt x="152" y="187"/>
                  </a:cubicBezTo>
                  <a:cubicBezTo>
                    <a:pt x="338" y="130"/>
                    <a:pt x="338" y="130"/>
                    <a:pt x="338" y="130"/>
                  </a:cubicBezTo>
                  <a:cubicBezTo>
                    <a:pt x="330" y="283"/>
                    <a:pt x="330" y="283"/>
                    <a:pt x="330" y="283"/>
                  </a:cubicBezTo>
                  <a:lnTo>
                    <a:pt x="152" y="345"/>
                  </a:lnTo>
                  <a:close/>
                </a:path>
              </a:pathLst>
            </a:custGeom>
            <a:solidFill>
              <a:srgbClr val="68217A"/>
            </a:solidFill>
            <a:ln>
              <a:noFill/>
            </a:ln>
          </p:spPr>
          <p:txBody>
            <a:bodyPr vert="horz" wrap="square" lIns="91427" tIns="45713" rIns="91427" bIns="45713" numCol="1" anchor="t" anchorCtr="0" compatLnSpc="1">
              <a:prstTxWarp prst="textNoShape">
                <a:avLst/>
              </a:prstTxWarp>
            </a:bodyPr>
            <a:lstStyle/>
            <a:p>
              <a:pPr marL="0" marR="0" lvl="0" indent="0" defTabSz="914009" eaLnBrk="1" fontAlgn="auto" latinLnBrk="0" hangingPunct="1">
                <a:lnSpc>
                  <a:spcPct val="100000"/>
                </a:lnSpc>
                <a:spcBef>
                  <a:spcPts val="0"/>
                </a:spcBef>
                <a:spcAft>
                  <a:spcPts val="0"/>
                </a:spcAft>
                <a:buClrTx/>
                <a:buSzTx/>
                <a:buFontTx/>
                <a:buNone/>
                <a:tabLst/>
                <a:defRPr/>
              </a:pPr>
              <a:endParaRPr kumimoji="0" lang="en-US" sz="1700" b="0" i="0" u="none" strike="noStrike" kern="0" cap="none" spc="0" normalizeH="0" baseline="0" noProof="0">
                <a:ln>
                  <a:noFill/>
                </a:ln>
                <a:solidFill>
                  <a:srgbClr val="000000"/>
                </a:solidFill>
                <a:effectLst/>
                <a:uLnTx/>
                <a:uFillTx/>
              </a:endParaRPr>
            </a:p>
          </p:txBody>
        </p:sp>
      </p:grpSp>
    </p:spTree>
    <p:extLst>
      <p:ext uri="{BB962C8B-B14F-4D97-AF65-F5344CB8AC3E}">
        <p14:creationId xmlns:p14="http://schemas.microsoft.com/office/powerpoint/2010/main" val="31874952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fill="hold" nodeType="withEffect">
                                  <p:stCondLst>
                                    <p:cond delay="0"/>
                                  </p:stCondLst>
                                  <p:childTnLst>
                                    <p:animMotion origin="layout" path="M 1.26628E-6 2.00182E-6 C 0.00485 -0.13595 0.0374 -0.41648 0.12216 -0.40627 C 0.20475 -0.4074 0.22351 -0.15933 0.22185 0.00885 " pathEditMode="relative" rAng="0" ptsTypes="AAA">
                                      <p:cBhvr>
                                        <p:cTn id="6" dur="2000" fill="hold"/>
                                        <p:tgtEl>
                                          <p:spTgt spid="108"/>
                                        </p:tgtEl>
                                        <p:attrNameLst>
                                          <p:attrName>ppt_x</p:attrName>
                                          <p:attrName>ppt_y</p:attrName>
                                        </p:attrNameLst>
                                      </p:cBhvr>
                                      <p:rCtr x="11093" y="-19882"/>
                                    </p:animMotion>
                                  </p:childTnLst>
                                </p:cTn>
                              </p:par>
                            </p:childTnLst>
                          </p:cTn>
                        </p:par>
                        <p:par>
                          <p:cTn id="7" fill="hold">
                            <p:stCondLst>
                              <p:cond delay="2000"/>
                            </p:stCondLst>
                            <p:childTnLst>
                              <p:par>
                                <p:cTn id="8" presetID="10" presetClass="entr" presetSubtype="0" fill="hold" nodeType="afterEffect">
                                  <p:stCondLst>
                                    <p:cond delay="3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2800"/>
                            </p:stCondLst>
                            <p:childTnLst>
                              <p:par>
                                <p:cTn id="12" presetID="10" presetClass="entr" presetSubtype="0" fill="hold" nodeType="afterEffect">
                                  <p:stCondLst>
                                    <p:cond delay="30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par>
                                <p:cTn id="15" presetID="10" presetClass="entr" presetSubtype="0" fill="hold" grpId="1" nodeType="withEffect">
                                  <p:stCondLst>
                                    <p:cond delay="30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22" presetClass="exit" presetSubtype="1" fill="hold" grpId="0" nodeType="withEffect">
                                  <p:stCondLst>
                                    <p:cond delay="300"/>
                                  </p:stCondLst>
                                  <p:childTnLst>
                                    <p:animEffect transition="out" filter="wipe(up)">
                                      <p:cBhvr>
                                        <p:cTn id="19" dur="3000"/>
                                        <p:tgtEl>
                                          <p:spTgt spid="16"/>
                                        </p:tgtEl>
                                      </p:cBhvr>
                                    </p:animEffect>
                                    <p:set>
                                      <p:cBhvr>
                                        <p:cTn id="20" dur="1" fill="hold">
                                          <p:stCondLst>
                                            <p:cond delay="2999"/>
                                          </p:stCondLst>
                                        </p:cTn>
                                        <p:tgtEl>
                                          <p:spTgt spid="16"/>
                                        </p:tgtEl>
                                        <p:attrNameLst>
                                          <p:attrName>style.visibility</p:attrName>
                                        </p:attrNameLst>
                                      </p:cBhvr>
                                      <p:to>
                                        <p:strVal val="hidden"/>
                                      </p:to>
                                    </p:set>
                                  </p:childTnLst>
                                </p:cTn>
                              </p:par>
                              <p:par>
                                <p:cTn id="21" presetID="10" presetClass="entr" presetSubtype="0" fill="hold" grpId="1" nodeType="withEffect">
                                  <p:stCondLst>
                                    <p:cond delay="30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0" presetClass="path" presetSubtype="0" accel="50000" decel="50000" fill="hold" grpId="0" nodeType="withEffect">
                                  <p:stCondLst>
                                    <p:cond delay="300"/>
                                  </p:stCondLst>
                                  <p:childTnLst>
                                    <p:animMotion origin="layout" path="M -1.1616E-6 -3.6768E-7 L -0.01302 0.03336 L -0.00996 0.04017 L 0.00268 0.05197 L 0.00332 0.06082 L 0.00038 0.07557 L -0.00383 0.08919 " pathEditMode="relative" ptsTypes="AAAAAAA">
                                      <p:cBhvr>
                                        <p:cTn id="25" dur="3000" fill="hold"/>
                                        <p:tgtEl>
                                          <p:spTgt spid="17"/>
                                        </p:tgtEl>
                                        <p:attrNameLst>
                                          <p:attrName>ppt_x</p:attrName>
                                          <p:attrName>ppt_y</p:attrName>
                                        </p:attrNameLst>
                                      </p:cBhvr>
                                    </p:animMotion>
                                  </p:childTnLst>
                                </p:cTn>
                              </p:par>
                              <p:par>
                                <p:cTn id="26" presetID="26" presetClass="emph" presetSubtype="0" repeatCount="10000" fill="hold" grpId="2" nodeType="withEffect">
                                  <p:stCondLst>
                                    <p:cond delay="300"/>
                                  </p:stCondLst>
                                  <p:childTnLst>
                                    <p:animEffect transition="out" filter="fade">
                                      <p:cBhvr>
                                        <p:cTn id="27" dur="300" tmFilter="0, 0; .2, .5; .8, .5; 1, 0"/>
                                        <p:tgtEl>
                                          <p:spTgt spid="17"/>
                                        </p:tgtEl>
                                      </p:cBhvr>
                                    </p:animEffect>
                                    <p:animScale>
                                      <p:cBhvr>
                                        <p:cTn id="28" dur="150" autoRev="1" fill="hold"/>
                                        <p:tgtEl>
                                          <p:spTgt spid="17"/>
                                        </p:tgtEl>
                                      </p:cBhvr>
                                      <p:by x="105000" y="105000"/>
                                    </p:animScale>
                                  </p:childTnLst>
                                </p:cTn>
                              </p:par>
                              <p:par>
                                <p:cTn id="29" presetID="27" presetClass="emph" presetSubtype="0" repeatCount="10000" fill="remove" grpId="3" nodeType="withEffect">
                                  <p:stCondLst>
                                    <p:cond delay="300"/>
                                  </p:stCondLst>
                                  <p:childTnLst>
                                    <p:animClr clrSpc="rgb" dir="cw">
                                      <p:cBhvr override="childStyle">
                                        <p:cTn id="30" dur="150" autoRev="1" fill="remove"/>
                                        <p:tgtEl>
                                          <p:spTgt spid="17"/>
                                        </p:tgtEl>
                                        <p:attrNameLst>
                                          <p:attrName>style.color</p:attrName>
                                        </p:attrNameLst>
                                      </p:cBhvr>
                                      <p:to>
                                        <a:srgbClr val="FFFF00"/>
                                      </p:to>
                                    </p:animClr>
                                    <p:animClr clrSpc="rgb" dir="cw">
                                      <p:cBhvr>
                                        <p:cTn id="31" dur="150" autoRev="1" fill="remove"/>
                                        <p:tgtEl>
                                          <p:spTgt spid="17"/>
                                        </p:tgtEl>
                                        <p:attrNameLst>
                                          <p:attrName>fillcolor</p:attrName>
                                        </p:attrNameLst>
                                      </p:cBhvr>
                                      <p:to>
                                        <a:srgbClr val="FFFF00"/>
                                      </p:to>
                                    </p:animClr>
                                    <p:set>
                                      <p:cBhvr>
                                        <p:cTn id="32" dur="150" autoRev="1" fill="remove"/>
                                        <p:tgtEl>
                                          <p:spTgt spid="17"/>
                                        </p:tgtEl>
                                        <p:attrNameLst>
                                          <p:attrName>fill.type</p:attrName>
                                        </p:attrNameLst>
                                      </p:cBhvr>
                                      <p:to>
                                        <p:strVal val="solid"/>
                                      </p:to>
                                    </p:set>
                                    <p:set>
                                      <p:cBhvr>
                                        <p:cTn id="33" dur="150" autoRev="1" fill="remove"/>
                                        <p:tgtEl>
                                          <p:spTgt spid="17"/>
                                        </p:tgtEl>
                                        <p:attrNameLst>
                                          <p:attrName>fill.on</p:attrName>
                                        </p:attrNameLst>
                                      </p:cBhvr>
                                      <p:to>
                                        <p:strVal val="true"/>
                                      </p:to>
                                    </p:set>
                                  </p:childTnLst>
                                </p:cTn>
                              </p:par>
                              <p:par>
                                <p:cTn id="34" presetID="53" presetClass="entr" presetSubtype="16" fill="hold" grpId="0" nodeType="withEffect">
                                  <p:stCondLst>
                                    <p:cond delay="2900"/>
                                  </p:stCondLst>
                                  <p:childTnLst>
                                    <p:set>
                                      <p:cBhvr>
                                        <p:cTn id="35" dur="1" fill="hold">
                                          <p:stCondLst>
                                            <p:cond delay="0"/>
                                          </p:stCondLst>
                                        </p:cTn>
                                        <p:tgtEl>
                                          <p:spTgt spid="3"/>
                                        </p:tgtEl>
                                        <p:attrNameLst>
                                          <p:attrName>style.visibility</p:attrName>
                                        </p:attrNameLst>
                                      </p:cBhvr>
                                      <p:to>
                                        <p:strVal val="visible"/>
                                      </p:to>
                                    </p:set>
                                    <p:anim calcmode="lin" valueType="num">
                                      <p:cBhvr>
                                        <p:cTn id="36" dur="500" fill="hold"/>
                                        <p:tgtEl>
                                          <p:spTgt spid="3"/>
                                        </p:tgtEl>
                                        <p:attrNameLst>
                                          <p:attrName>ppt_w</p:attrName>
                                        </p:attrNameLst>
                                      </p:cBhvr>
                                      <p:tavLst>
                                        <p:tav tm="0">
                                          <p:val>
                                            <p:fltVal val="0"/>
                                          </p:val>
                                        </p:tav>
                                        <p:tav tm="100000">
                                          <p:val>
                                            <p:strVal val="#ppt_w"/>
                                          </p:val>
                                        </p:tav>
                                      </p:tavLst>
                                    </p:anim>
                                    <p:anim calcmode="lin" valueType="num">
                                      <p:cBhvr>
                                        <p:cTn id="37" dur="500" fill="hold"/>
                                        <p:tgtEl>
                                          <p:spTgt spid="3"/>
                                        </p:tgtEl>
                                        <p:attrNameLst>
                                          <p:attrName>ppt_h</p:attrName>
                                        </p:attrNameLst>
                                      </p:cBhvr>
                                      <p:tavLst>
                                        <p:tav tm="0">
                                          <p:val>
                                            <p:fltVal val="0"/>
                                          </p:val>
                                        </p:tav>
                                        <p:tav tm="100000">
                                          <p:val>
                                            <p:strVal val="#ppt_h"/>
                                          </p:val>
                                        </p:tav>
                                      </p:tavLst>
                                    </p:anim>
                                    <p:animEffect transition="in" filter="fade">
                                      <p:cBhvr>
                                        <p:cTn id="38" dur="500"/>
                                        <p:tgtEl>
                                          <p:spTgt spid="3"/>
                                        </p:tgtEl>
                                      </p:cBhvr>
                                    </p:animEffect>
                                  </p:childTnLst>
                                </p:cTn>
                              </p:par>
                              <p:par>
                                <p:cTn id="39" presetID="53" presetClass="entr" presetSubtype="16" fill="hold" grpId="0" nodeType="withEffect">
                                  <p:stCondLst>
                                    <p:cond delay="3200"/>
                                  </p:stCondLst>
                                  <p:childTnLst>
                                    <p:set>
                                      <p:cBhvr>
                                        <p:cTn id="40" dur="1" fill="hold">
                                          <p:stCondLst>
                                            <p:cond delay="0"/>
                                          </p:stCondLst>
                                        </p:cTn>
                                        <p:tgtEl>
                                          <p:spTgt spid="5"/>
                                        </p:tgtEl>
                                        <p:attrNameLst>
                                          <p:attrName>style.visibility</p:attrName>
                                        </p:attrNameLst>
                                      </p:cBhvr>
                                      <p:to>
                                        <p:strVal val="visible"/>
                                      </p:to>
                                    </p:set>
                                    <p:anim calcmode="lin" valueType="num">
                                      <p:cBhvr>
                                        <p:cTn id="41" dur="500" fill="hold"/>
                                        <p:tgtEl>
                                          <p:spTgt spid="5"/>
                                        </p:tgtEl>
                                        <p:attrNameLst>
                                          <p:attrName>ppt_w</p:attrName>
                                        </p:attrNameLst>
                                      </p:cBhvr>
                                      <p:tavLst>
                                        <p:tav tm="0">
                                          <p:val>
                                            <p:fltVal val="0"/>
                                          </p:val>
                                        </p:tav>
                                        <p:tav tm="100000">
                                          <p:val>
                                            <p:strVal val="#ppt_w"/>
                                          </p:val>
                                        </p:tav>
                                      </p:tavLst>
                                    </p:anim>
                                    <p:anim calcmode="lin" valueType="num">
                                      <p:cBhvr>
                                        <p:cTn id="42" dur="500" fill="hold"/>
                                        <p:tgtEl>
                                          <p:spTgt spid="5"/>
                                        </p:tgtEl>
                                        <p:attrNameLst>
                                          <p:attrName>ppt_h</p:attrName>
                                        </p:attrNameLst>
                                      </p:cBhvr>
                                      <p:tavLst>
                                        <p:tav tm="0">
                                          <p:val>
                                            <p:fltVal val="0"/>
                                          </p:val>
                                        </p:tav>
                                        <p:tav tm="100000">
                                          <p:val>
                                            <p:strVal val="#ppt_h"/>
                                          </p:val>
                                        </p:tav>
                                      </p:tavLst>
                                    </p:anim>
                                    <p:animEffect transition="in" filter="fade">
                                      <p:cBhvr>
                                        <p:cTn id="43" dur="500"/>
                                        <p:tgtEl>
                                          <p:spTgt spid="5"/>
                                        </p:tgtEl>
                                      </p:cBhvr>
                                    </p:animEffect>
                                  </p:childTnLst>
                                </p:cTn>
                              </p:par>
                              <p:par>
                                <p:cTn id="44" presetID="53" presetClass="entr" presetSubtype="16" fill="hold" grpId="0" nodeType="withEffect">
                                  <p:stCondLst>
                                    <p:cond delay="3500"/>
                                  </p:stCondLst>
                                  <p:childTnLst>
                                    <p:set>
                                      <p:cBhvr>
                                        <p:cTn id="45" dur="1" fill="hold">
                                          <p:stCondLst>
                                            <p:cond delay="0"/>
                                          </p:stCondLst>
                                        </p:cTn>
                                        <p:tgtEl>
                                          <p:spTgt spid="6"/>
                                        </p:tgtEl>
                                        <p:attrNameLst>
                                          <p:attrName>style.visibility</p:attrName>
                                        </p:attrNameLst>
                                      </p:cBhvr>
                                      <p:to>
                                        <p:strVal val="visible"/>
                                      </p:to>
                                    </p:set>
                                    <p:anim calcmode="lin" valueType="num">
                                      <p:cBhvr>
                                        <p:cTn id="46" dur="500" fill="hold"/>
                                        <p:tgtEl>
                                          <p:spTgt spid="6"/>
                                        </p:tgtEl>
                                        <p:attrNameLst>
                                          <p:attrName>ppt_w</p:attrName>
                                        </p:attrNameLst>
                                      </p:cBhvr>
                                      <p:tavLst>
                                        <p:tav tm="0">
                                          <p:val>
                                            <p:fltVal val="0"/>
                                          </p:val>
                                        </p:tav>
                                        <p:tav tm="100000">
                                          <p:val>
                                            <p:strVal val="#ppt_w"/>
                                          </p:val>
                                        </p:tav>
                                      </p:tavLst>
                                    </p:anim>
                                    <p:anim calcmode="lin" valueType="num">
                                      <p:cBhvr>
                                        <p:cTn id="47" dur="500" fill="hold"/>
                                        <p:tgtEl>
                                          <p:spTgt spid="6"/>
                                        </p:tgtEl>
                                        <p:attrNameLst>
                                          <p:attrName>ppt_h</p:attrName>
                                        </p:attrNameLst>
                                      </p:cBhvr>
                                      <p:tavLst>
                                        <p:tav tm="0">
                                          <p:val>
                                            <p:fltVal val="0"/>
                                          </p:val>
                                        </p:tav>
                                        <p:tav tm="100000">
                                          <p:val>
                                            <p:strVal val="#ppt_h"/>
                                          </p:val>
                                        </p:tav>
                                      </p:tavLst>
                                    </p:anim>
                                    <p:animEffect transition="in" filter="fade">
                                      <p:cBhvr>
                                        <p:cTn id="4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17" grpId="1" animBg="1"/>
      <p:bldP spid="17" grpId="2" animBg="1"/>
      <p:bldP spid="17" grpId="3" animBg="1"/>
      <p:bldP spid="3" grpId="0" animBg="1"/>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Resolving issues without </a:t>
            </a:r>
            <a:r>
              <a:rPr lang="en-US" dirty="0"/>
              <a:t>DevOps</a:t>
            </a:r>
          </a:p>
        </p:txBody>
      </p:sp>
      <p:grpSp>
        <p:nvGrpSpPr>
          <p:cNvPr id="12" name="Group 11"/>
          <p:cNvGrpSpPr/>
          <p:nvPr/>
        </p:nvGrpSpPr>
        <p:grpSpPr>
          <a:xfrm>
            <a:off x="6242290" y="1777833"/>
            <a:ext cx="4866644" cy="4224081"/>
            <a:chOff x="6242290" y="1777833"/>
            <a:chExt cx="4866644" cy="4224081"/>
          </a:xfrm>
        </p:grpSpPr>
        <p:pic>
          <p:nvPicPr>
            <p:cNvPr id="4" name="Picture 3"/>
            <p:cNvPicPr>
              <a:picLocks noChangeAspect="1"/>
            </p:cNvPicPr>
            <p:nvPr/>
          </p:nvPicPr>
          <p:blipFill>
            <a:blip r:embed="rId3"/>
            <a:stretch>
              <a:fillRect/>
            </a:stretch>
          </p:blipFill>
          <p:spPr>
            <a:xfrm>
              <a:off x="6242290" y="1777833"/>
              <a:ext cx="4866644" cy="3261596"/>
            </a:xfrm>
            <a:prstGeom prst="rect">
              <a:avLst/>
            </a:prstGeom>
          </p:spPr>
        </p:pic>
        <p:sp>
          <p:nvSpPr>
            <p:cNvPr id="5" name="TextBox 4"/>
            <p:cNvSpPr txBox="1"/>
            <p:nvPr/>
          </p:nvSpPr>
          <p:spPr>
            <a:xfrm>
              <a:off x="7329321" y="5152451"/>
              <a:ext cx="3176348" cy="849463"/>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Operations gets notified </a:t>
              </a:r>
              <a:b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b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of application problem.</a:t>
              </a:r>
            </a:p>
          </p:txBody>
        </p:sp>
      </p:grpSp>
      <p:grpSp>
        <p:nvGrpSpPr>
          <p:cNvPr id="11" name="Group 10"/>
          <p:cNvGrpSpPr/>
          <p:nvPr/>
        </p:nvGrpSpPr>
        <p:grpSpPr>
          <a:xfrm>
            <a:off x="668817" y="1770363"/>
            <a:ext cx="4901348" cy="4194618"/>
            <a:chOff x="668817" y="1770363"/>
            <a:chExt cx="4901348" cy="4194618"/>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817" y="1770363"/>
              <a:ext cx="4901348" cy="3264678"/>
            </a:xfrm>
            <a:prstGeom prst="rect">
              <a:avLst/>
            </a:prstGeom>
          </p:spPr>
        </p:pic>
        <p:sp>
          <p:nvSpPr>
            <p:cNvPr id="8" name="TextBox 7"/>
            <p:cNvSpPr txBox="1"/>
            <p:nvPr/>
          </p:nvSpPr>
          <p:spPr>
            <a:xfrm>
              <a:off x="1565344" y="5115518"/>
              <a:ext cx="3111602" cy="849463"/>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Customer finds problem </a:t>
              </a:r>
              <a:b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b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with your application.</a:t>
              </a:r>
            </a:p>
          </p:txBody>
        </p:sp>
      </p:grpSp>
      <p:grpSp>
        <p:nvGrpSpPr>
          <p:cNvPr id="22" name="Group 21"/>
          <p:cNvGrpSpPr/>
          <p:nvPr/>
        </p:nvGrpSpPr>
        <p:grpSpPr>
          <a:xfrm>
            <a:off x="-1" y="0"/>
            <a:ext cx="12483783" cy="6994526"/>
            <a:chOff x="-1" y="0"/>
            <a:chExt cx="12483783" cy="6994526"/>
          </a:xfrm>
        </p:grpSpPr>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t="8404" b="2942"/>
            <a:stretch/>
          </p:blipFill>
          <p:spPr>
            <a:xfrm>
              <a:off x="-1" y="0"/>
              <a:ext cx="12483783" cy="6994526"/>
            </a:xfrm>
            <a:prstGeom prst="rect">
              <a:avLst/>
            </a:prstGeom>
          </p:spPr>
        </p:pic>
        <p:sp>
          <p:nvSpPr>
            <p:cNvPr id="13" name="Rectangle 12"/>
            <p:cNvSpPr/>
            <p:nvPr/>
          </p:nvSpPr>
          <p:spPr bwMode="auto">
            <a:xfrm>
              <a:off x="-1" y="1"/>
              <a:ext cx="12436475" cy="5498031"/>
            </a:xfrm>
            <a:prstGeom prst="rect">
              <a:avLst/>
            </a:prstGeom>
            <a:gradFill>
              <a:gsLst>
                <a:gs pos="0">
                  <a:schemeClr val="bg1">
                    <a:alpha val="60000"/>
                  </a:schemeClr>
                </a:gs>
                <a:gs pos="100000">
                  <a:schemeClr val="bg1">
                    <a:alpha val="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000000"/>
                    </a:gs>
                    <a:gs pos="100000">
                      <a:srgbClr val="000000">
                        <a:alpha val="0"/>
                      </a:srgbClr>
                    </a:gs>
                  </a:gsLst>
                  <a:lin ang="5400000" scaled="0"/>
                </a:gradFill>
                <a:effectLst/>
                <a:uLnTx/>
                <a:uFillTx/>
                <a:ea typeface="Segoe UI" pitchFamily="34" charset="0"/>
                <a:cs typeface="Segoe UI" pitchFamily="34" charset="0"/>
              </a:endParaRPr>
            </a:p>
          </p:txBody>
        </p:sp>
        <p:sp>
          <p:nvSpPr>
            <p:cNvPr id="17" name="Rectangle 16"/>
            <p:cNvSpPr/>
            <p:nvPr/>
          </p:nvSpPr>
          <p:spPr bwMode="auto">
            <a:xfrm>
              <a:off x="-1" y="6054253"/>
              <a:ext cx="1969765" cy="677371"/>
            </a:xfrm>
            <a:prstGeom prst="rect">
              <a:avLst/>
            </a:pr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DEV</a:t>
              </a:r>
            </a:p>
          </p:txBody>
        </p:sp>
        <p:sp>
          <p:nvSpPr>
            <p:cNvPr id="18" name="Rectangle 17"/>
            <p:cNvSpPr/>
            <p:nvPr/>
          </p:nvSpPr>
          <p:spPr bwMode="auto">
            <a:xfrm>
              <a:off x="10538717" y="6055866"/>
              <a:ext cx="1897758" cy="677371"/>
            </a:xfrm>
            <a:prstGeom prst="rect">
              <a:avLst/>
            </a:pr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OPS</a:t>
              </a:r>
            </a:p>
          </p:txBody>
        </p:sp>
      </p:grpSp>
      <p:grpSp>
        <p:nvGrpSpPr>
          <p:cNvPr id="14" name="Group 5"/>
          <p:cNvGrpSpPr/>
          <p:nvPr/>
        </p:nvGrpSpPr>
        <p:grpSpPr>
          <a:xfrm>
            <a:off x="1614701" y="335961"/>
            <a:ext cx="4391853" cy="2790129"/>
            <a:chOff x="4515019" y="919831"/>
            <a:chExt cx="3744416" cy="2790129"/>
          </a:xfrm>
        </p:grpSpPr>
        <p:sp>
          <p:nvSpPr>
            <p:cNvPr id="15" name="Rectangle 8"/>
            <p:cNvSpPr/>
            <p:nvPr/>
          </p:nvSpPr>
          <p:spPr bwMode="auto">
            <a:xfrm>
              <a:off x="4515019" y="919831"/>
              <a:ext cx="3744416" cy="2095947"/>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Semilight" panose="020B0402040204020203" pitchFamily="34" charset="0"/>
                  <a:cs typeface="Segoe UI Semilight" panose="020B0402040204020203" pitchFamily="34" charset="0"/>
                </a:rPr>
                <a:t>There is no problem with my code, you’re either deploying wrong or there is a problem with your infrastructure.</a:t>
              </a:r>
            </a:p>
          </p:txBody>
        </p:sp>
        <p:sp>
          <p:nvSpPr>
            <p:cNvPr id="16" name="Right Triangle 9"/>
            <p:cNvSpPr/>
            <p:nvPr/>
          </p:nvSpPr>
          <p:spPr bwMode="auto">
            <a:xfrm rot="10800000" flipH="1">
              <a:off x="6853822" y="3012209"/>
              <a:ext cx="501352" cy="697751"/>
            </a:xfrm>
            <a:prstGeom prst="rtTriangle">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9" name="Group 18"/>
          <p:cNvGrpSpPr/>
          <p:nvPr/>
        </p:nvGrpSpPr>
        <p:grpSpPr>
          <a:xfrm>
            <a:off x="5251339" y="3281897"/>
            <a:ext cx="4391853" cy="1870554"/>
            <a:chOff x="4515019" y="235474"/>
            <a:chExt cx="3744416" cy="1870554"/>
          </a:xfrm>
        </p:grpSpPr>
        <p:sp>
          <p:nvSpPr>
            <p:cNvPr id="20" name="Rectangle 19"/>
            <p:cNvSpPr/>
            <p:nvPr/>
          </p:nvSpPr>
          <p:spPr bwMode="auto">
            <a:xfrm>
              <a:off x="4515019" y="919831"/>
              <a:ext cx="3744416" cy="1186197"/>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defTabSz="932472" eaLnBrk="1" fontAlgn="base" latinLnBrk="0" hangingPunct="1">
                <a:lnSpc>
                  <a:spcPct val="9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Semilight" panose="020B0402040204020203" pitchFamily="34" charset="0"/>
                  <a:cs typeface="Segoe UI Semilight" panose="020B0402040204020203" pitchFamily="34" charset="0"/>
                </a:rPr>
                <a:t>Infrastructure looks good, must be a code problem. </a:t>
              </a:r>
            </a:p>
          </p:txBody>
        </p:sp>
        <p:sp>
          <p:nvSpPr>
            <p:cNvPr id="21" name="Right Triangle 20"/>
            <p:cNvSpPr/>
            <p:nvPr/>
          </p:nvSpPr>
          <p:spPr bwMode="auto">
            <a:xfrm flipH="1">
              <a:off x="7434493" y="235474"/>
              <a:ext cx="593105" cy="697751"/>
            </a:xfrm>
            <a:prstGeom prst="rtTriangle">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Tree>
    <p:extLst>
      <p:ext uri="{BB962C8B-B14F-4D97-AF65-F5344CB8AC3E}">
        <p14:creationId xmlns:p14="http://schemas.microsoft.com/office/powerpoint/2010/main" val="3240843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par>
                                <p:cTn id="18" presetID="53" presetClass="entr" presetSubtype="16"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p:cTn id="20" dur="500" fill="hold"/>
                                        <p:tgtEl>
                                          <p:spTgt spid="22"/>
                                        </p:tgtEl>
                                        <p:attrNameLst>
                                          <p:attrName>ppt_w</p:attrName>
                                        </p:attrNameLst>
                                      </p:cBhvr>
                                      <p:tavLst>
                                        <p:tav tm="0">
                                          <p:val>
                                            <p:fltVal val="0"/>
                                          </p:val>
                                        </p:tav>
                                        <p:tav tm="100000">
                                          <p:val>
                                            <p:strVal val="#ppt_w"/>
                                          </p:val>
                                        </p:tav>
                                      </p:tavLst>
                                    </p:anim>
                                    <p:anim calcmode="lin" valueType="num">
                                      <p:cBhvr>
                                        <p:cTn id="21" dur="500" fill="hold"/>
                                        <p:tgtEl>
                                          <p:spTgt spid="22"/>
                                        </p:tgtEl>
                                        <p:attrNameLst>
                                          <p:attrName>ppt_h</p:attrName>
                                        </p:attrNameLst>
                                      </p:cBhvr>
                                      <p:tavLst>
                                        <p:tav tm="0">
                                          <p:val>
                                            <p:fltVal val="0"/>
                                          </p:val>
                                        </p:tav>
                                        <p:tav tm="100000">
                                          <p:val>
                                            <p:strVal val="#ppt_h"/>
                                          </p:val>
                                        </p:tav>
                                      </p:tavLst>
                                    </p:anim>
                                    <p:animEffect transition="in" filter="fade">
                                      <p:cBhvr>
                                        <p:cTn id="22" dur="500"/>
                                        <p:tgtEl>
                                          <p:spTgt spid="22"/>
                                        </p:tgtEl>
                                      </p:cBhvr>
                                    </p:animEffect>
                                  </p:childTnLst>
                                </p:cTn>
                              </p:par>
                            </p:childTnLst>
                          </p:cTn>
                        </p:par>
                        <p:par>
                          <p:cTn id="23" fill="hold">
                            <p:stCondLst>
                              <p:cond delay="500"/>
                            </p:stCondLst>
                            <p:childTnLst>
                              <p:par>
                                <p:cTn id="24" presetID="10" presetClass="entr" presetSubtype="0" fill="hold" nodeType="afterEffect">
                                  <p:stCondLst>
                                    <p:cond delay="120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Text Box 8"/>
          <p:cNvSpPr txBox="1">
            <a:spLocks noChangeAspect="1" noChangeArrowheads="1"/>
          </p:cNvSpPr>
          <p:nvPr/>
        </p:nvSpPr>
        <p:spPr bwMode="auto">
          <a:xfrm>
            <a:off x="6946938" y="6505357"/>
            <a:ext cx="4943399" cy="261610"/>
          </a:xfrm>
          <a:prstGeom prst="rect">
            <a:avLst/>
          </a:prstGeom>
          <a:noFill/>
          <a:ln w="12700">
            <a:noFill/>
            <a:miter lim="800000"/>
            <a:headEnd/>
            <a:tailEnd/>
          </a:ln>
        </p:spPr>
        <p:txBody>
          <a:bodyPr wrap="square">
            <a:spAutoFit/>
          </a:bodyPr>
          <a:lstStyle/>
          <a:p>
            <a:pPr marL="0" marR="0" lvl="0" indent="0" defTabSz="932559" eaLnBrk="0" fontAlgn="auto" latinLnBrk="0" hangingPunct="0">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latin typeface="Segoe UI Semilight" panose="020B0402040204020203" pitchFamily="34" charset="0"/>
                <a:cs typeface="Segoe UI Semilight" panose="020B0402040204020203" pitchFamily="34" charset="0"/>
              </a:rPr>
              <a:t>Gartner Security Conference presentation "Operation Zero Downtime," D. Scott </a:t>
            </a:r>
          </a:p>
        </p:txBody>
      </p:sp>
      <p:grpSp>
        <p:nvGrpSpPr>
          <p:cNvPr id="10244" name="Group 10243"/>
          <p:cNvGrpSpPr/>
          <p:nvPr/>
        </p:nvGrpSpPr>
        <p:grpSpPr>
          <a:xfrm>
            <a:off x="4134331" y="1163124"/>
            <a:ext cx="4608512" cy="1194844"/>
            <a:chOff x="3938860" y="1163124"/>
            <a:chExt cx="4608512" cy="1194844"/>
          </a:xfrm>
        </p:grpSpPr>
        <p:sp>
          <p:nvSpPr>
            <p:cNvPr id="8" name="Left-Right Arrow 7"/>
            <p:cNvSpPr/>
            <p:nvPr/>
          </p:nvSpPr>
          <p:spPr bwMode="auto">
            <a:xfrm>
              <a:off x="3938860" y="1163124"/>
              <a:ext cx="4608512" cy="1194844"/>
            </a:xfrm>
            <a:prstGeom prst="lef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6" name="Text Box 15"/>
            <p:cNvSpPr txBox="1">
              <a:spLocks noChangeArrowheads="1"/>
            </p:cNvSpPr>
            <p:nvPr/>
          </p:nvSpPr>
          <p:spPr bwMode="auto">
            <a:xfrm>
              <a:off x="5401009" y="1585381"/>
              <a:ext cx="1684214" cy="350330"/>
            </a:xfrm>
            <a:prstGeom prst="rect">
              <a:avLst/>
            </a:prstGeom>
            <a:noFill/>
            <a:ln w="12700">
              <a:noFill/>
              <a:miter lim="800000"/>
              <a:headEnd/>
              <a:tailEnd/>
            </a:ln>
            <a:effectLst/>
          </p:spPr>
          <p:txBody>
            <a:bodyPr wrap="square" anchor="ctr">
              <a:spAutoFit/>
            </a:bodyPr>
            <a:lstStyle/>
            <a:p>
              <a:pPr marL="0" marR="0" lvl="0" indent="0" algn="ctr" defTabSz="932559" eaLnBrk="0" fontAlgn="auto" latinLnBrk="0" hangingPunct="0">
                <a:lnSpc>
                  <a:spcPct val="100000"/>
                </a:lnSpc>
                <a:spcBef>
                  <a:spcPts val="0"/>
                </a:spcBef>
                <a:spcAft>
                  <a:spcPts val="0"/>
                </a:spcAft>
                <a:buClrTx/>
                <a:buSzTx/>
                <a:buFontTx/>
                <a:buNone/>
                <a:tabLst/>
                <a:defRPr/>
              </a:pPr>
              <a:r>
                <a:rPr kumimoji="0" lang="en-US" sz="1632" b="0" i="0" u="none" strike="noStrike" kern="0" cap="none" spc="0" normalizeH="0" baseline="0" noProof="0" dirty="0">
                  <a:ln>
                    <a:noFill/>
                  </a:ln>
                  <a:gradFill>
                    <a:gsLst>
                      <a:gs pos="0">
                        <a:srgbClr val="FFFFFF"/>
                      </a:gs>
                      <a:gs pos="100000">
                        <a:srgbClr val="FFFFFF"/>
                      </a:gs>
                    </a:gsLst>
                    <a:lin ang="5400000" scaled="0"/>
                  </a:gradFill>
                  <a:effectLst/>
                  <a:uLnTx/>
                  <a:uFillTx/>
                  <a:latin typeface="Segoe" pitchFamily="34" charset="0"/>
                </a:rPr>
                <a:t>OPERATIONS</a:t>
              </a:r>
              <a:endParaRPr kumimoji="0" lang="en-US" sz="1836" b="0" i="0" u="none" strike="noStrike" kern="0" cap="none" spc="0" normalizeH="0" baseline="0" noProof="0" dirty="0">
                <a:ln>
                  <a:noFill/>
                </a:ln>
                <a:gradFill>
                  <a:gsLst>
                    <a:gs pos="0">
                      <a:srgbClr val="FFFFFF"/>
                    </a:gs>
                    <a:gs pos="100000">
                      <a:srgbClr val="FFFFFF"/>
                    </a:gs>
                  </a:gsLst>
                  <a:lin ang="5400000" scaled="0"/>
                </a:gradFill>
                <a:effectLst>
                  <a:outerShdw blurRad="38100" dist="38100" dir="2700000" algn="tl">
                    <a:srgbClr val="000000"/>
                  </a:outerShdw>
                </a:effectLst>
                <a:uLnTx/>
                <a:uFillTx/>
                <a:latin typeface="Segoe" pitchFamily="34" charset="0"/>
              </a:endParaRPr>
            </a:p>
          </p:txBody>
        </p:sp>
      </p:grpSp>
      <p:sp>
        <p:nvSpPr>
          <p:cNvPr id="3" name="Title 2"/>
          <p:cNvSpPr>
            <a:spLocks noGrp="1"/>
          </p:cNvSpPr>
          <p:nvPr>
            <p:ph type="title"/>
          </p:nvPr>
        </p:nvSpPr>
        <p:spPr/>
        <p:txBody>
          <a:bodyPr/>
          <a:lstStyle/>
          <a:p>
            <a:r>
              <a:rPr lang="en-US" sz="5000" dirty="0"/>
              <a:t>People/Process is what % of downtime?</a:t>
            </a:r>
            <a:endParaRPr lang="da-DK" sz="5000" dirty="0"/>
          </a:p>
        </p:txBody>
      </p:sp>
      <p:grpSp>
        <p:nvGrpSpPr>
          <p:cNvPr id="94" name="Group 1"/>
          <p:cNvGrpSpPr/>
          <p:nvPr/>
        </p:nvGrpSpPr>
        <p:grpSpPr>
          <a:xfrm>
            <a:off x="1518596" y="2376810"/>
            <a:ext cx="5524234" cy="2353236"/>
            <a:chOff x="1518596" y="2376810"/>
            <a:chExt cx="5524234" cy="2353236"/>
          </a:xfrm>
        </p:grpSpPr>
        <p:grpSp>
          <p:nvGrpSpPr>
            <p:cNvPr id="91" name="Group 5"/>
            <p:cNvGrpSpPr/>
            <p:nvPr/>
          </p:nvGrpSpPr>
          <p:grpSpPr>
            <a:xfrm>
              <a:off x="4270777" y="3121281"/>
              <a:ext cx="2772053" cy="1608765"/>
              <a:chOff x="4270777" y="3121281"/>
              <a:chExt cx="2772053" cy="1608765"/>
            </a:xfrm>
          </p:grpSpPr>
          <p:sp>
            <p:nvSpPr>
              <p:cNvPr id="69" name="Freeform 14"/>
              <p:cNvSpPr/>
              <p:nvPr/>
            </p:nvSpPr>
            <p:spPr bwMode="auto">
              <a:xfrm rot="18900000">
                <a:off x="4270777" y="3121281"/>
                <a:ext cx="2772053" cy="1608765"/>
              </a:xfrm>
              <a:custGeom>
                <a:avLst/>
                <a:gdLst>
                  <a:gd name="connsiteX0" fmla="*/ 2772053 w 2772053"/>
                  <a:gd name="connsiteY0" fmla="*/ 451936 h 1608765"/>
                  <a:gd name="connsiteX1" fmla="*/ 1615225 w 2772053"/>
                  <a:gd name="connsiteY1" fmla="*/ 1608765 h 1608765"/>
                  <a:gd name="connsiteX2" fmla="*/ 0 w 2772053"/>
                  <a:gd name="connsiteY2" fmla="*/ 1608765 h 1608765"/>
                  <a:gd name="connsiteX3" fmla="*/ 5843 w 2772053"/>
                  <a:gd name="connsiteY3" fmla="*/ 1486403 h 1608765"/>
                  <a:gd name="connsiteX4" fmla="*/ 479831 w 2772053"/>
                  <a:gd name="connsiteY4" fmla="*/ 481511 h 1608765"/>
                  <a:gd name="connsiteX5" fmla="*/ 2679916 w 2772053"/>
                  <a:gd name="connsiteY5" fmla="*/ 368657 h 1608765"/>
                  <a:gd name="connsiteX6" fmla="*/ 2772053 w 2772053"/>
                  <a:gd name="connsiteY6" fmla="*/ 451936 h 1608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2053" h="1608765">
                    <a:moveTo>
                      <a:pt x="2772053" y="451936"/>
                    </a:moveTo>
                    <a:lnTo>
                      <a:pt x="1615225" y="1608765"/>
                    </a:lnTo>
                    <a:lnTo>
                      <a:pt x="0" y="1608765"/>
                    </a:lnTo>
                    <a:lnTo>
                      <a:pt x="5843" y="1486403"/>
                    </a:lnTo>
                    <a:cubicBezTo>
                      <a:pt x="40953" y="1119626"/>
                      <a:pt x="198949" y="762393"/>
                      <a:pt x="479831" y="481511"/>
                    </a:cubicBezTo>
                    <a:cubicBezTo>
                      <a:pt x="1081720" y="-120378"/>
                      <a:pt x="2034202" y="-157996"/>
                      <a:pt x="2679916" y="368657"/>
                    </a:cubicBezTo>
                    <a:lnTo>
                      <a:pt x="2772053" y="451936"/>
                    </a:lnTo>
                    <a:close/>
                  </a:path>
                </a:pathLst>
              </a:cu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 name="TextBox 16"/>
              <p:cNvSpPr txBox="1"/>
              <p:nvPr/>
            </p:nvSpPr>
            <p:spPr>
              <a:xfrm>
                <a:off x="5090863" y="3625191"/>
                <a:ext cx="1148391"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a:ln>
                      <a:noFill/>
                    </a:ln>
                    <a:gradFill>
                      <a:gsLst>
                        <a:gs pos="2917">
                          <a:srgbClr val="FFFFFF"/>
                        </a:gs>
                        <a:gs pos="30000">
                          <a:srgbClr val="FFFFFF"/>
                        </a:gs>
                      </a:gsLst>
                      <a:lin ang="5400000" scaled="0"/>
                    </a:gradFill>
                    <a:effectLst/>
                    <a:uLnTx/>
                    <a:uFillTx/>
                  </a:rPr>
                  <a:t>40%</a:t>
                </a:r>
              </a:p>
            </p:txBody>
          </p:sp>
        </p:grpSp>
        <p:grpSp>
          <p:nvGrpSpPr>
            <p:cNvPr id="93" name="Group 6"/>
            <p:cNvGrpSpPr/>
            <p:nvPr/>
          </p:nvGrpSpPr>
          <p:grpSpPr>
            <a:xfrm>
              <a:off x="1518596" y="2376810"/>
              <a:ext cx="3789811" cy="1476986"/>
              <a:chOff x="1518596" y="2376810"/>
              <a:chExt cx="3789811" cy="1476986"/>
            </a:xfrm>
          </p:grpSpPr>
          <p:sp>
            <p:nvSpPr>
              <p:cNvPr id="5" name="Rectangle 9"/>
              <p:cNvSpPr>
                <a:spLocks noChangeArrowheads="1"/>
              </p:cNvSpPr>
              <p:nvPr/>
            </p:nvSpPr>
            <p:spPr bwMode="auto">
              <a:xfrm>
                <a:off x="1602742" y="2985866"/>
                <a:ext cx="3007580" cy="867930"/>
              </a:xfrm>
              <a:prstGeom prst="rect">
                <a:avLst/>
              </a:prstGeom>
              <a:noFill/>
              <a:ln w="12700">
                <a:noFill/>
                <a:miter lim="800000"/>
                <a:headEnd/>
                <a:tailEnd/>
              </a:ln>
              <a:effectLst/>
            </p:spPr>
            <p:txBody>
              <a:bodyPr wrap="square">
                <a:spAutoFit/>
              </a:bodyPr>
              <a:lstStyle/>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Change management</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Overloaded</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Weak problem detection</a:t>
                </a:r>
              </a:p>
            </p:txBody>
          </p:sp>
          <p:cxnSp>
            <p:nvCxnSpPr>
              <p:cNvPr id="34" name="Straight Connector 11"/>
              <p:cNvCxnSpPr/>
              <p:nvPr/>
            </p:nvCxnSpPr>
            <p:spPr>
              <a:xfrm>
                <a:off x="1681733" y="2864934"/>
                <a:ext cx="3052129" cy="0"/>
              </a:xfrm>
              <a:prstGeom prst="line">
                <a:avLst/>
              </a:prstGeom>
              <a:ln w="19050">
                <a:solidFill>
                  <a:srgbClr val="00827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12"/>
              <p:cNvCxnSpPr/>
              <p:nvPr/>
            </p:nvCxnSpPr>
            <p:spPr>
              <a:xfrm>
                <a:off x="4733862" y="2864934"/>
                <a:ext cx="574545" cy="416304"/>
              </a:xfrm>
              <a:prstGeom prst="line">
                <a:avLst/>
              </a:prstGeom>
              <a:ln w="19050">
                <a:solidFill>
                  <a:srgbClr val="00827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0" name="TextBox 13"/>
              <p:cNvSpPr txBox="1"/>
              <p:nvPr/>
            </p:nvSpPr>
            <p:spPr>
              <a:xfrm>
                <a:off x="1518596" y="2376810"/>
                <a:ext cx="2897012" cy="5724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APPLICATION FAILURE</a:t>
                </a:r>
              </a:p>
            </p:txBody>
          </p:sp>
        </p:grpSp>
      </p:grpSp>
      <p:grpSp>
        <p:nvGrpSpPr>
          <p:cNvPr id="10243" name="Group 26"/>
          <p:cNvGrpSpPr/>
          <p:nvPr/>
        </p:nvGrpSpPr>
        <p:grpSpPr>
          <a:xfrm>
            <a:off x="2232441" y="4738196"/>
            <a:ext cx="5002550" cy="1776904"/>
            <a:chOff x="2232441" y="4738196"/>
            <a:chExt cx="5002550" cy="1776904"/>
          </a:xfrm>
        </p:grpSpPr>
        <p:sp>
          <p:nvSpPr>
            <p:cNvPr id="11" name="Rectangle 27"/>
            <p:cNvSpPr>
              <a:spLocks noChangeArrowheads="1"/>
            </p:cNvSpPr>
            <p:nvPr/>
          </p:nvSpPr>
          <p:spPr bwMode="auto">
            <a:xfrm>
              <a:off x="2339721" y="5647170"/>
              <a:ext cx="3164031" cy="867930"/>
            </a:xfrm>
            <a:prstGeom prst="rect">
              <a:avLst/>
            </a:prstGeom>
            <a:noFill/>
            <a:ln w="12700">
              <a:noFill/>
              <a:miter lim="800000"/>
              <a:headEnd/>
              <a:tailEnd/>
            </a:ln>
            <a:effectLst/>
          </p:spPr>
          <p:txBody>
            <a:bodyPr wrap="square">
              <a:spAutoFit/>
            </a:bodyPr>
            <a:lstStyle/>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Hardware/OS</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Network</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Power and disaster</a:t>
              </a:r>
            </a:p>
          </p:txBody>
        </p:sp>
        <p:sp>
          <p:nvSpPr>
            <p:cNvPr id="68" name="Freeform 28"/>
            <p:cNvSpPr/>
            <p:nvPr/>
          </p:nvSpPr>
          <p:spPr bwMode="auto">
            <a:xfrm rot="18900000">
              <a:off x="5636074" y="4738196"/>
              <a:ext cx="1598917" cy="1589074"/>
            </a:xfrm>
            <a:custGeom>
              <a:avLst/>
              <a:gdLst>
                <a:gd name="connsiteX0" fmla="*/ 1590760 w 1598917"/>
                <a:gd name="connsiteY0" fmla="*/ 0 h 1589074"/>
                <a:gd name="connsiteX1" fmla="*/ 1598917 w 1598917"/>
                <a:gd name="connsiteY1" fmla="*/ 8157 h 1589074"/>
                <a:gd name="connsiteX2" fmla="*/ 1598917 w 1598917"/>
                <a:gd name="connsiteY2" fmla="*/ 1589074 h 1589074"/>
                <a:gd name="connsiteX3" fmla="*/ 1483880 w 1598917"/>
                <a:gd name="connsiteY3" fmla="*/ 1583581 h 1589074"/>
                <a:gd name="connsiteX4" fmla="*/ 478988 w 1598917"/>
                <a:gd name="connsiteY4" fmla="*/ 1109593 h 1589074"/>
                <a:gd name="connsiteX5" fmla="*/ 5000 w 1598917"/>
                <a:gd name="connsiteY5" fmla="*/ 104701 h 1589074"/>
                <a:gd name="connsiteX6" fmla="*/ 0 w 1598917"/>
                <a:gd name="connsiteY6" fmla="*/ 0 h 1589074"/>
                <a:gd name="connsiteX7" fmla="*/ 1590760 w 1598917"/>
                <a:gd name="connsiteY7" fmla="*/ 0 h 1589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917" h="1589074">
                  <a:moveTo>
                    <a:pt x="1590760" y="0"/>
                  </a:moveTo>
                  <a:lnTo>
                    <a:pt x="1598917" y="8157"/>
                  </a:lnTo>
                  <a:lnTo>
                    <a:pt x="1598917" y="1589074"/>
                  </a:lnTo>
                  <a:lnTo>
                    <a:pt x="1483880" y="1583581"/>
                  </a:lnTo>
                  <a:cubicBezTo>
                    <a:pt x="1117103" y="1548471"/>
                    <a:pt x="759870" y="1390475"/>
                    <a:pt x="478988" y="1109593"/>
                  </a:cubicBezTo>
                  <a:cubicBezTo>
                    <a:pt x="198106" y="828711"/>
                    <a:pt x="40110" y="471478"/>
                    <a:pt x="5000" y="104701"/>
                  </a:cubicBezTo>
                  <a:lnTo>
                    <a:pt x="0" y="0"/>
                  </a:lnTo>
                  <a:lnTo>
                    <a:pt x="1590760" y="0"/>
                  </a:lnTo>
                  <a:close/>
                </a:path>
              </a:pathLst>
            </a:cu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75" name="TextBox 29"/>
            <p:cNvSpPr txBox="1"/>
            <p:nvPr/>
          </p:nvSpPr>
          <p:spPr>
            <a:xfrm>
              <a:off x="5902668" y="4965006"/>
              <a:ext cx="1148391"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a:ln>
                    <a:noFill/>
                  </a:ln>
                  <a:gradFill>
                    <a:gsLst>
                      <a:gs pos="2917">
                        <a:srgbClr val="FFFFFF"/>
                      </a:gs>
                      <a:gs pos="30000">
                        <a:srgbClr val="FFFFFF"/>
                      </a:gs>
                    </a:gsLst>
                    <a:lin ang="5400000" scaled="0"/>
                  </a:gradFill>
                  <a:effectLst/>
                  <a:uLnTx/>
                  <a:uFillTx/>
                </a:rPr>
                <a:t>20%</a:t>
              </a:r>
            </a:p>
          </p:txBody>
        </p:sp>
        <p:cxnSp>
          <p:nvCxnSpPr>
            <p:cNvPr id="83" name="Straight Connector 30"/>
            <p:cNvCxnSpPr/>
            <p:nvPr/>
          </p:nvCxnSpPr>
          <p:spPr>
            <a:xfrm>
              <a:off x="2415540" y="5533411"/>
              <a:ext cx="3345498" cy="0"/>
            </a:xfrm>
            <a:prstGeom prst="line">
              <a:avLst/>
            </a:prstGeom>
            <a:ln w="1905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9" name="TextBox 31"/>
            <p:cNvSpPr txBox="1"/>
            <p:nvPr/>
          </p:nvSpPr>
          <p:spPr>
            <a:xfrm>
              <a:off x="2232441" y="5017827"/>
              <a:ext cx="1152880" cy="5724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OTHER</a:t>
              </a:r>
            </a:p>
          </p:txBody>
        </p:sp>
      </p:grpSp>
      <p:grpSp>
        <p:nvGrpSpPr>
          <p:cNvPr id="10241" name="Group 39"/>
          <p:cNvGrpSpPr/>
          <p:nvPr/>
        </p:nvGrpSpPr>
        <p:grpSpPr>
          <a:xfrm>
            <a:off x="6410870" y="2376810"/>
            <a:ext cx="5320642" cy="2930805"/>
            <a:chOff x="6410870" y="2376810"/>
            <a:chExt cx="5320642" cy="2930805"/>
          </a:xfrm>
        </p:grpSpPr>
        <p:sp>
          <p:nvSpPr>
            <p:cNvPr id="4" name="Rectangle 40"/>
            <p:cNvSpPr>
              <a:spLocks noChangeArrowheads="1"/>
            </p:cNvSpPr>
            <p:nvPr/>
          </p:nvSpPr>
          <p:spPr bwMode="auto">
            <a:xfrm>
              <a:off x="9067838" y="2985866"/>
              <a:ext cx="2663674" cy="867930"/>
            </a:xfrm>
            <a:prstGeom prst="rect">
              <a:avLst/>
            </a:prstGeom>
            <a:noFill/>
            <a:ln w="12700">
              <a:noFill/>
              <a:miter lim="800000"/>
              <a:headEnd/>
              <a:tailEnd/>
            </a:ln>
            <a:effectLst/>
          </p:spPr>
          <p:txBody>
            <a:bodyPr wrap="square">
              <a:spAutoFit/>
            </a:bodyPr>
            <a:lstStyle/>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Forget something</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Lack of procedures</a:t>
              </a:r>
            </a:p>
            <a:p>
              <a:pPr marL="234950" marR="0" lvl="0" indent="-234950" defTabSz="932559" eaLnBrk="1" fontAlgn="auto" latinLnBrk="0" hangingPunct="1">
                <a:lnSpc>
                  <a:spcPct val="80000"/>
                </a:lnSpc>
                <a:spcBef>
                  <a:spcPct val="20000"/>
                </a:spcBef>
                <a:spcAft>
                  <a:spcPts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panose="020B0402040204020203" pitchFamily="34" charset="0"/>
                  <a:cs typeface="Segoe UI Semilight" panose="020B0402040204020203" pitchFamily="34" charset="0"/>
                </a:rPr>
                <a:t>Backup errors/security</a:t>
              </a:r>
            </a:p>
          </p:txBody>
        </p:sp>
        <p:grpSp>
          <p:nvGrpSpPr>
            <p:cNvPr id="10240" name="Group 41"/>
            <p:cNvGrpSpPr/>
            <p:nvPr/>
          </p:nvGrpSpPr>
          <p:grpSpPr>
            <a:xfrm>
              <a:off x="6410870" y="2536054"/>
              <a:ext cx="1598429" cy="2771561"/>
              <a:chOff x="6410870" y="2536054"/>
              <a:chExt cx="1598429" cy="2771561"/>
            </a:xfrm>
          </p:grpSpPr>
          <p:sp>
            <p:nvSpPr>
              <p:cNvPr id="70" name="Freeform 45"/>
              <p:cNvSpPr/>
              <p:nvPr/>
            </p:nvSpPr>
            <p:spPr bwMode="auto">
              <a:xfrm rot="18900000">
                <a:off x="6410870" y="2536054"/>
                <a:ext cx="1598429" cy="2771561"/>
              </a:xfrm>
              <a:custGeom>
                <a:avLst/>
                <a:gdLst>
                  <a:gd name="connsiteX0" fmla="*/ 1146491 w 1598429"/>
                  <a:gd name="connsiteY0" fmla="*/ 0 h 2771561"/>
                  <a:gd name="connsiteX1" fmla="*/ 1229772 w 1598429"/>
                  <a:gd name="connsiteY1" fmla="*/ 92139 h 2771561"/>
                  <a:gd name="connsiteX2" fmla="*/ 1116918 w 1598429"/>
                  <a:gd name="connsiteY2" fmla="*/ 2292224 h 2771561"/>
                  <a:gd name="connsiteX3" fmla="*/ 112026 w 1598429"/>
                  <a:gd name="connsiteY3" fmla="*/ 2766212 h 2771561"/>
                  <a:gd name="connsiteX4" fmla="*/ 0 w 1598429"/>
                  <a:gd name="connsiteY4" fmla="*/ 2771561 h 2771561"/>
                  <a:gd name="connsiteX5" fmla="*/ 0 w 1598429"/>
                  <a:gd name="connsiteY5" fmla="*/ 1146491 h 2771561"/>
                  <a:gd name="connsiteX6" fmla="*/ 1146491 w 1598429"/>
                  <a:gd name="connsiteY6" fmla="*/ 0 h 277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429" h="2771561">
                    <a:moveTo>
                      <a:pt x="1146491" y="0"/>
                    </a:moveTo>
                    <a:lnTo>
                      <a:pt x="1229772" y="92139"/>
                    </a:lnTo>
                    <a:cubicBezTo>
                      <a:pt x="1756426" y="737853"/>
                      <a:pt x="1718807" y="1690335"/>
                      <a:pt x="1116918" y="2292224"/>
                    </a:cubicBezTo>
                    <a:cubicBezTo>
                      <a:pt x="836036" y="2573106"/>
                      <a:pt x="478803" y="2731102"/>
                      <a:pt x="112026" y="2766212"/>
                    </a:cubicBezTo>
                    <a:lnTo>
                      <a:pt x="0" y="2771561"/>
                    </a:lnTo>
                    <a:lnTo>
                      <a:pt x="0" y="1146491"/>
                    </a:lnTo>
                    <a:lnTo>
                      <a:pt x="1146491" y="0"/>
                    </a:lnTo>
                    <a:close/>
                  </a:path>
                </a:pathLst>
              </a:cu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74" name="TextBox 46"/>
              <p:cNvSpPr txBox="1"/>
              <p:nvPr/>
            </p:nvSpPr>
            <p:spPr>
              <a:xfrm>
                <a:off x="6551982" y="3625191"/>
                <a:ext cx="1148391"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a:ln>
                      <a:noFill/>
                    </a:ln>
                    <a:gradFill>
                      <a:gsLst>
                        <a:gs pos="2917">
                          <a:srgbClr val="FFFFFF"/>
                        </a:gs>
                        <a:gs pos="30000">
                          <a:srgbClr val="FFFFFF"/>
                        </a:gs>
                      </a:gsLst>
                      <a:lin ang="5400000" scaled="0"/>
                    </a:gradFill>
                    <a:effectLst/>
                    <a:uLnTx/>
                    <a:uFillTx/>
                  </a:rPr>
                  <a:t>40%</a:t>
                </a:r>
              </a:p>
            </p:txBody>
          </p:sp>
        </p:grpSp>
        <p:cxnSp>
          <p:nvCxnSpPr>
            <p:cNvPr id="92" name="Straight Connector 42"/>
            <p:cNvCxnSpPr/>
            <p:nvPr/>
          </p:nvCxnSpPr>
          <p:spPr>
            <a:xfrm>
              <a:off x="8320261" y="2864934"/>
              <a:ext cx="2927177" cy="0"/>
            </a:xfrm>
            <a:prstGeom prst="line">
              <a:avLst/>
            </a:prstGeom>
            <a:ln w="19050">
              <a:solidFill>
                <a:schemeClr val="accent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43"/>
            <p:cNvCxnSpPr/>
            <p:nvPr/>
          </p:nvCxnSpPr>
          <p:spPr>
            <a:xfrm flipH="1">
              <a:off x="7700373" y="2859881"/>
              <a:ext cx="626858" cy="493178"/>
            </a:xfrm>
            <a:prstGeom prst="line">
              <a:avLst/>
            </a:prstGeom>
            <a:ln w="19050">
              <a:solidFill>
                <a:schemeClr val="accent4"/>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5" name="TextBox 44"/>
            <p:cNvSpPr txBox="1"/>
            <p:nvPr/>
          </p:nvSpPr>
          <p:spPr>
            <a:xfrm>
              <a:off x="8939059" y="2376810"/>
              <a:ext cx="2462469" cy="5724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gradFill>
                    <a:gsLst>
                      <a:gs pos="2917">
                        <a:srgbClr val="FFFFFF"/>
                      </a:gs>
                      <a:gs pos="30000">
                        <a:srgbClr val="FFFFFF"/>
                      </a:gs>
                    </a:gsLst>
                    <a:lin ang="5400000" scaled="0"/>
                  </a:gradFill>
                  <a:effectLst/>
                  <a:uLnTx/>
                  <a:uFillTx/>
                </a:rPr>
                <a:t>OPERATOR ERROR</a:t>
              </a:r>
            </a:p>
          </p:txBody>
        </p:sp>
      </p:grpSp>
      <p:grpSp>
        <p:nvGrpSpPr>
          <p:cNvPr id="10249" name="Group 10248"/>
          <p:cNvGrpSpPr/>
          <p:nvPr/>
        </p:nvGrpSpPr>
        <p:grpSpPr>
          <a:xfrm>
            <a:off x="11027127" y="336407"/>
            <a:ext cx="1288454" cy="1003164"/>
            <a:chOff x="8780784" y="4217342"/>
            <a:chExt cx="1288454" cy="1003164"/>
          </a:xfrm>
        </p:grpSpPr>
        <p:sp>
          <p:nvSpPr>
            <p:cNvPr id="114" name="Rectangle 113"/>
            <p:cNvSpPr/>
            <p:nvPr/>
          </p:nvSpPr>
          <p:spPr bwMode="auto">
            <a:xfrm>
              <a:off x="8780784" y="4217342"/>
              <a:ext cx="1288454" cy="100316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18288" rIns="18288" bIns="45720" numCol="1" spcCol="0" rtlCol="0" fromWordArt="0" anchor="b"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b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br>
              <a:br>
                <a:rPr kumimoji="0" lang="en-US" sz="1200" b="0"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b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PROCESS</a:t>
              </a:r>
            </a:p>
          </p:txBody>
        </p:sp>
        <p:sp>
          <p:nvSpPr>
            <p:cNvPr id="136" name="Freeform 17"/>
            <p:cNvSpPr>
              <a:spLocks noEditPoints="1"/>
            </p:cNvSpPr>
            <p:nvPr/>
          </p:nvSpPr>
          <p:spPr bwMode="black">
            <a:xfrm>
              <a:off x="9161440" y="4289797"/>
              <a:ext cx="527141" cy="527748"/>
            </a:xfrm>
            <a:custGeom>
              <a:avLst/>
              <a:gdLst>
                <a:gd name="T0" fmla="*/ 112 w 300"/>
                <a:gd name="T1" fmla="*/ 75 h 300"/>
                <a:gd name="T2" fmla="*/ 187 w 300"/>
                <a:gd name="T3" fmla="*/ 0 h 300"/>
                <a:gd name="T4" fmla="*/ 150 w 300"/>
                <a:gd name="T5" fmla="*/ 225 h 300"/>
                <a:gd name="T6" fmla="*/ 150 w 300"/>
                <a:gd name="T7" fmla="*/ 300 h 300"/>
                <a:gd name="T8" fmla="*/ 150 w 300"/>
                <a:gd name="T9" fmla="*/ 225 h 300"/>
                <a:gd name="T10" fmla="*/ 217 w 300"/>
                <a:gd name="T11" fmla="*/ 152 h 300"/>
                <a:gd name="T12" fmla="*/ 197 w 300"/>
                <a:gd name="T13" fmla="*/ 168 h 300"/>
                <a:gd name="T14" fmla="*/ 196 w 300"/>
                <a:gd name="T15" fmla="*/ 160 h 300"/>
                <a:gd name="T16" fmla="*/ 159 w 300"/>
                <a:gd name="T17" fmla="*/ 196 h 300"/>
                <a:gd name="T18" fmla="*/ 168 w 300"/>
                <a:gd name="T19" fmla="*/ 198 h 300"/>
                <a:gd name="T20" fmla="*/ 151 w 300"/>
                <a:gd name="T21" fmla="*/ 217 h 300"/>
                <a:gd name="T22" fmla="*/ 131 w 300"/>
                <a:gd name="T23" fmla="*/ 200 h 300"/>
                <a:gd name="T24" fmla="*/ 139 w 300"/>
                <a:gd name="T25" fmla="*/ 198 h 300"/>
                <a:gd name="T26" fmla="*/ 140 w 300"/>
                <a:gd name="T27" fmla="*/ 160 h 300"/>
                <a:gd name="T28" fmla="*/ 103 w 300"/>
                <a:gd name="T29" fmla="*/ 161 h 300"/>
                <a:gd name="T30" fmla="*/ 100 w 300"/>
                <a:gd name="T31" fmla="*/ 169 h 300"/>
                <a:gd name="T32" fmla="*/ 83 w 300"/>
                <a:gd name="T33" fmla="*/ 149 h 300"/>
                <a:gd name="T34" fmla="*/ 103 w 300"/>
                <a:gd name="T35" fmla="*/ 133 h 300"/>
                <a:gd name="T36" fmla="*/ 104 w 300"/>
                <a:gd name="T37" fmla="*/ 141 h 300"/>
                <a:gd name="T38" fmla="*/ 140 w 300"/>
                <a:gd name="T39" fmla="*/ 104 h 300"/>
                <a:gd name="T40" fmla="*/ 132 w 300"/>
                <a:gd name="T41" fmla="*/ 103 h 300"/>
                <a:gd name="T42" fmla="*/ 148 w 300"/>
                <a:gd name="T43" fmla="*/ 84 h 300"/>
                <a:gd name="T44" fmla="*/ 169 w 300"/>
                <a:gd name="T45" fmla="*/ 101 h 300"/>
                <a:gd name="T46" fmla="*/ 160 w 300"/>
                <a:gd name="T47" fmla="*/ 103 h 300"/>
                <a:gd name="T48" fmla="*/ 159 w 300"/>
                <a:gd name="T49" fmla="*/ 141 h 300"/>
                <a:gd name="T50" fmla="*/ 197 w 300"/>
                <a:gd name="T51" fmla="*/ 140 h 300"/>
                <a:gd name="T52" fmla="*/ 200 w 300"/>
                <a:gd name="T53" fmla="*/ 132 h 300"/>
                <a:gd name="T54" fmla="*/ 150 w 300"/>
                <a:gd name="T55" fmla="*/ 150 h 300"/>
                <a:gd name="T56" fmla="*/ 150 w 300"/>
                <a:gd name="T57" fmla="*/ 150 h 300"/>
                <a:gd name="T58" fmla="*/ 0 w 300"/>
                <a:gd name="T59" fmla="*/ 183 h 300"/>
                <a:gd name="T60" fmla="*/ 37 w 300"/>
                <a:gd name="T61" fmla="*/ 118 h 300"/>
                <a:gd name="T62" fmla="*/ 281 w 300"/>
                <a:gd name="T63" fmla="*/ 183 h 300"/>
                <a:gd name="T64" fmla="*/ 281 w 300"/>
                <a:gd name="T65" fmla="*/ 118 h 300"/>
                <a:gd name="T66" fmla="*/ 225 w 300"/>
                <a:gd name="T67" fmla="*/ 150 h 300"/>
                <a:gd name="T68" fmla="*/ 281 w 300"/>
                <a:gd name="T69" fmla="*/ 183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0" h="300">
                  <a:moveTo>
                    <a:pt x="187" y="75"/>
                  </a:moveTo>
                  <a:cubicBezTo>
                    <a:pt x="112" y="75"/>
                    <a:pt x="112" y="75"/>
                    <a:pt x="112" y="75"/>
                  </a:cubicBezTo>
                  <a:cubicBezTo>
                    <a:pt x="112" y="0"/>
                    <a:pt x="112" y="0"/>
                    <a:pt x="112" y="0"/>
                  </a:cubicBezTo>
                  <a:cubicBezTo>
                    <a:pt x="187" y="0"/>
                    <a:pt x="187" y="0"/>
                    <a:pt x="187" y="0"/>
                  </a:cubicBezTo>
                  <a:lnTo>
                    <a:pt x="187" y="75"/>
                  </a:lnTo>
                  <a:close/>
                  <a:moveTo>
                    <a:pt x="150" y="225"/>
                  </a:moveTo>
                  <a:cubicBezTo>
                    <a:pt x="129" y="225"/>
                    <a:pt x="112" y="242"/>
                    <a:pt x="112" y="263"/>
                  </a:cubicBezTo>
                  <a:cubicBezTo>
                    <a:pt x="112" y="284"/>
                    <a:pt x="129" y="300"/>
                    <a:pt x="150" y="300"/>
                  </a:cubicBezTo>
                  <a:cubicBezTo>
                    <a:pt x="171" y="300"/>
                    <a:pt x="187" y="284"/>
                    <a:pt x="187" y="263"/>
                  </a:cubicBezTo>
                  <a:cubicBezTo>
                    <a:pt x="187" y="242"/>
                    <a:pt x="171" y="225"/>
                    <a:pt x="150" y="225"/>
                  </a:cubicBezTo>
                  <a:close/>
                  <a:moveTo>
                    <a:pt x="217" y="149"/>
                  </a:moveTo>
                  <a:cubicBezTo>
                    <a:pt x="218" y="150"/>
                    <a:pt x="218" y="151"/>
                    <a:pt x="217" y="152"/>
                  </a:cubicBezTo>
                  <a:cubicBezTo>
                    <a:pt x="200" y="169"/>
                    <a:pt x="200" y="169"/>
                    <a:pt x="200" y="169"/>
                  </a:cubicBezTo>
                  <a:cubicBezTo>
                    <a:pt x="198" y="171"/>
                    <a:pt x="197" y="170"/>
                    <a:pt x="197" y="168"/>
                  </a:cubicBezTo>
                  <a:cubicBezTo>
                    <a:pt x="197" y="161"/>
                    <a:pt x="197" y="161"/>
                    <a:pt x="197" y="161"/>
                  </a:cubicBezTo>
                  <a:cubicBezTo>
                    <a:pt x="197" y="160"/>
                    <a:pt x="197" y="160"/>
                    <a:pt x="196" y="160"/>
                  </a:cubicBezTo>
                  <a:cubicBezTo>
                    <a:pt x="159" y="160"/>
                    <a:pt x="159" y="160"/>
                    <a:pt x="159" y="160"/>
                  </a:cubicBezTo>
                  <a:cubicBezTo>
                    <a:pt x="159" y="196"/>
                    <a:pt x="159" y="196"/>
                    <a:pt x="159" y="196"/>
                  </a:cubicBezTo>
                  <a:cubicBezTo>
                    <a:pt x="159" y="197"/>
                    <a:pt x="160" y="198"/>
                    <a:pt x="160" y="198"/>
                  </a:cubicBezTo>
                  <a:cubicBezTo>
                    <a:pt x="168" y="198"/>
                    <a:pt x="168" y="198"/>
                    <a:pt x="168" y="198"/>
                  </a:cubicBezTo>
                  <a:cubicBezTo>
                    <a:pt x="169" y="198"/>
                    <a:pt x="170" y="199"/>
                    <a:pt x="169" y="200"/>
                  </a:cubicBezTo>
                  <a:cubicBezTo>
                    <a:pt x="151" y="217"/>
                    <a:pt x="151" y="217"/>
                    <a:pt x="151" y="217"/>
                  </a:cubicBezTo>
                  <a:cubicBezTo>
                    <a:pt x="151" y="218"/>
                    <a:pt x="149" y="218"/>
                    <a:pt x="148" y="217"/>
                  </a:cubicBezTo>
                  <a:cubicBezTo>
                    <a:pt x="131" y="200"/>
                    <a:pt x="131" y="200"/>
                    <a:pt x="131" y="200"/>
                  </a:cubicBezTo>
                  <a:cubicBezTo>
                    <a:pt x="130" y="199"/>
                    <a:pt x="130" y="198"/>
                    <a:pt x="132" y="198"/>
                  </a:cubicBezTo>
                  <a:cubicBezTo>
                    <a:pt x="139" y="198"/>
                    <a:pt x="139" y="198"/>
                    <a:pt x="139" y="198"/>
                  </a:cubicBezTo>
                  <a:cubicBezTo>
                    <a:pt x="140" y="198"/>
                    <a:pt x="140" y="197"/>
                    <a:pt x="140" y="196"/>
                  </a:cubicBezTo>
                  <a:cubicBezTo>
                    <a:pt x="140" y="160"/>
                    <a:pt x="140" y="160"/>
                    <a:pt x="140" y="160"/>
                  </a:cubicBezTo>
                  <a:cubicBezTo>
                    <a:pt x="104" y="160"/>
                    <a:pt x="104" y="160"/>
                    <a:pt x="104" y="160"/>
                  </a:cubicBezTo>
                  <a:cubicBezTo>
                    <a:pt x="103" y="160"/>
                    <a:pt x="103" y="160"/>
                    <a:pt x="103" y="161"/>
                  </a:cubicBezTo>
                  <a:cubicBezTo>
                    <a:pt x="103" y="168"/>
                    <a:pt x="103" y="168"/>
                    <a:pt x="103" y="168"/>
                  </a:cubicBezTo>
                  <a:cubicBezTo>
                    <a:pt x="103" y="170"/>
                    <a:pt x="101" y="171"/>
                    <a:pt x="100" y="169"/>
                  </a:cubicBezTo>
                  <a:cubicBezTo>
                    <a:pt x="83" y="152"/>
                    <a:pt x="83" y="152"/>
                    <a:pt x="83" y="152"/>
                  </a:cubicBezTo>
                  <a:cubicBezTo>
                    <a:pt x="82" y="151"/>
                    <a:pt x="82" y="150"/>
                    <a:pt x="83" y="149"/>
                  </a:cubicBezTo>
                  <a:cubicBezTo>
                    <a:pt x="100" y="132"/>
                    <a:pt x="100" y="132"/>
                    <a:pt x="100" y="132"/>
                  </a:cubicBezTo>
                  <a:cubicBezTo>
                    <a:pt x="101" y="130"/>
                    <a:pt x="103" y="131"/>
                    <a:pt x="103" y="133"/>
                  </a:cubicBezTo>
                  <a:cubicBezTo>
                    <a:pt x="103" y="140"/>
                    <a:pt x="103" y="140"/>
                    <a:pt x="103" y="140"/>
                  </a:cubicBezTo>
                  <a:cubicBezTo>
                    <a:pt x="103" y="140"/>
                    <a:pt x="103" y="141"/>
                    <a:pt x="104" y="141"/>
                  </a:cubicBezTo>
                  <a:cubicBezTo>
                    <a:pt x="140" y="141"/>
                    <a:pt x="140" y="141"/>
                    <a:pt x="140" y="141"/>
                  </a:cubicBezTo>
                  <a:cubicBezTo>
                    <a:pt x="140" y="104"/>
                    <a:pt x="140" y="104"/>
                    <a:pt x="140" y="104"/>
                  </a:cubicBezTo>
                  <a:cubicBezTo>
                    <a:pt x="140" y="104"/>
                    <a:pt x="140" y="103"/>
                    <a:pt x="139" y="103"/>
                  </a:cubicBezTo>
                  <a:cubicBezTo>
                    <a:pt x="132" y="103"/>
                    <a:pt x="132" y="103"/>
                    <a:pt x="132" y="103"/>
                  </a:cubicBezTo>
                  <a:cubicBezTo>
                    <a:pt x="130" y="103"/>
                    <a:pt x="130" y="102"/>
                    <a:pt x="131" y="101"/>
                  </a:cubicBezTo>
                  <a:cubicBezTo>
                    <a:pt x="148" y="84"/>
                    <a:pt x="148" y="84"/>
                    <a:pt x="148" y="84"/>
                  </a:cubicBezTo>
                  <a:cubicBezTo>
                    <a:pt x="149" y="83"/>
                    <a:pt x="151" y="83"/>
                    <a:pt x="151" y="84"/>
                  </a:cubicBezTo>
                  <a:cubicBezTo>
                    <a:pt x="169" y="101"/>
                    <a:pt x="169" y="101"/>
                    <a:pt x="169" y="101"/>
                  </a:cubicBezTo>
                  <a:cubicBezTo>
                    <a:pt x="170" y="102"/>
                    <a:pt x="169" y="103"/>
                    <a:pt x="168" y="103"/>
                  </a:cubicBezTo>
                  <a:cubicBezTo>
                    <a:pt x="160" y="103"/>
                    <a:pt x="160" y="103"/>
                    <a:pt x="160" y="103"/>
                  </a:cubicBezTo>
                  <a:cubicBezTo>
                    <a:pt x="160" y="103"/>
                    <a:pt x="159" y="104"/>
                    <a:pt x="159" y="104"/>
                  </a:cubicBezTo>
                  <a:cubicBezTo>
                    <a:pt x="159" y="141"/>
                    <a:pt x="159" y="141"/>
                    <a:pt x="159" y="141"/>
                  </a:cubicBezTo>
                  <a:cubicBezTo>
                    <a:pt x="196" y="141"/>
                    <a:pt x="196" y="141"/>
                    <a:pt x="196" y="141"/>
                  </a:cubicBezTo>
                  <a:cubicBezTo>
                    <a:pt x="197" y="141"/>
                    <a:pt x="197" y="140"/>
                    <a:pt x="197" y="140"/>
                  </a:cubicBezTo>
                  <a:cubicBezTo>
                    <a:pt x="197" y="133"/>
                    <a:pt x="197" y="133"/>
                    <a:pt x="197" y="133"/>
                  </a:cubicBezTo>
                  <a:cubicBezTo>
                    <a:pt x="197" y="131"/>
                    <a:pt x="198" y="130"/>
                    <a:pt x="200" y="132"/>
                  </a:cubicBezTo>
                  <a:lnTo>
                    <a:pt x="217" y="149"/>
                  </a:lnTo>
                  <a:close/>
                  <a:moveTo>
                    <a:pt x="150" y="150"/>
                  </a:moveTo>
                  <a:cubicBezTo>
                    <a:pt x="150" y="150"/>
                    <a:pt x="150" y="150"/>
                    <a:pt x="150" y="150"/>
                  </a:cubicBezTo>
                  <a:cubicBezTo>
                    <a:pt x="150" y="150"/>
                    <a:pt x="150" y="150"/>
                    <a:pt x="150" y="150"/>
                  </a:cubicBezTo>
                  <a:cubicBezTo>
                    <a:pt x="150" y="150"/>
                    <a:pt x="150" y="150"/>
                    <a:pt x="150" y="150"/>
                  </a:cubicBezTo>
                  <a:close/>
                  <a:moveTo>
                    <a:pt x="0" y="183"/>
                  </a:moveTo>
                  <a:cubicBezTo>
                    <a:pt x="75" y="183"/>
                    <a:pt x="75" y="183"/>
                    <a:pt x="75" y="183"/>
                  </a:cubicBezTo>
                  <a:cubicBezTo>
                    <a:pt x="37" y="118"/>
                    <a:pt x="37" y="118"/>
                    <a:pt x="37" y="118"/>
                  </a:cubicBezTo>
                  <a:lnTo>
                    <a:pt x="0" y="183"/>
                  </a:lnTo>
                  <a:close/>
                  <a:moveTo>
                    <a:pt x="281" y="183"/>
                  </a:moveTo>
                  <a:cubicBezTo>
                    <a:pt x="300" y="150"/>
                    <a:pt x="300" y="150"/>
                    <a:pt x="300" y="150"/>
                  </a:cubicBezTo>
                  <a:cubicBezTo>
                    <a:pt x="281" y="118"/>
                    <a:pt x="281" y="118"/>
                    <a:pt x="281" y="118"/>
                  </a:cubicBezTo>
                  <a:cubicBezTo>
                    <a:pt x="244" y="118"/>
                    <a:pt x="244" y="118"/>
                    <a:pt x="244" y="118"/>
                  </a:cubicBezTo>
                  <a:cubicBezTo>
                    <a:pt x="225" y="150"/>
                    <a:pt x="225" y="150"/>
                    <a:pt x="225" y="150"/>
                  </a:cubicBezTo>
                  <a:cubicBezTo>
                    <a:pt x="244" y="183"/>
                    <a:pt x="244" y="183"/>
                    <a:pt x="244" y="183"/>
                  </a:cubicBezTo>
                  <a:lnTo>
                    <a:pt x="281" y="183"/>
                  </a:lnTo>
                  <a:close/>
                </a:path>
              </a:pathLst>
            </a:custGeom>
            <a:solidFill>
              <a:schemeClr val="tx1"/>
            </a:solidFill>
            <a:ln>
              <a:noFill/>
            </a:ln>
          </p:spPr>
          <p:txBody>
            <a:bodyPr vert="horz" wrap="square" lIns="0" tIns="41153" rIns="82305" bIns="41153" numCol="1" anchor="t" anchorCtr="0" compatLnSpc="1">
              <a:prstTxWarp prst="textNoShape">
                <a:avLst/>
              </a:prstTxWarp>
            </a:bodyPr>
            <a:lstStyle/>
            <a:p>
              <a:pPr marL="0" marR="0" lvl="0" indent="0" algn="ctr" defTabSz="914363"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gradFill>
                  <a:gsLst>
                    <a:gs pos="0">
                      <a:srgbClr val="FFFFFF"/>
                    </a:gs>
                    <a:gs pos="100000">
                      <a:srgbClr val="FFFFFF"/>
                    </a:gs>
                  </a:gsLst>
                  <a:lin ang="5400000" scaled="0"/>
                </a:gradFill>
                <a:effectLst/>
                <a:uLnTx/>
                <a:uFillTx/>
              </a:endParaRPr>
            </a:p>
          </p:txBody>
        </p:sp>
      </p:grpSp>
    </p:spTree>
    <p:extLst>
      <p:ext uri="{BB962C8B-B14F-4D97-AF65-F5344CB8AC3E}">
        <p14:creationId xmlns:p14="http://schemas.microsoft.com/office/powerpoint/2010/main" val="19573080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44"/>
                                        </p:tgtEl>
                                        <p:attrNameLst>
                                          <p:attrName>style.visibility</p:attrName>
                                        </p:attrNameLst>
                                      </p:cBhvr>
                                      <p:to>
                                        <p:strVal val="visible"/>
                                      </p:to>
                                    </p:set>
                                    <p:animEffect transition="in" filter="fade">
                                      <p:cBhvr>
                                        <p:cTn id="7" dur="500"/>
                                        <p:tgtEl>
                                          <p:spTgt spid="10244"/>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par>
                                <p:cTn id="12" presetID="10" presetClass="entr" presetSubtype="0" fill="hold" nodeType="withEffect">
                                  <p:stCondLst>
                                    <p:cond delay="1000"/>
                                  </p:stCondLst>
                                  <p:childTnLst>
                                    <p:set>
                                      <p:cBhvr>
                                        <p:cTn id="13" dur="1" fill="hold">
                                          <p:stCondLst>
                                            <p:cond delay="0"/>
                                          </p:stCondLst>
                                        </p:cTn>
                                        <p:tgtEl>
                                          <p:spTgt spid="10241"/>
                                        </p:tgtEl>
                                        <p:attrNameLst>
                                          <p:attrName>style.visibility</p:attrName>
                                        </p:attrNameLst>
                                      </p:cBhvr>
                                      <p:to>
                                        <p:strVal val="visible"/>
                                      </p:to>
                                    </p:set>
                                    <p:animEffect transition="in" filter="fade">
                                      <p:cBhvr>
                                        <p:cTn id="14" dur="500"/>
                                        <p:tgtEl>
                                          <p:spTgt spid="10241"/>
                                        </p:tgtEl>
                                      </p:cBhvr>
                                    </p:animEffect>
                                  </p:childTnLst>
                                </p:cTn>
                              </p:par>
                              <p:par>
                                <p:cTn id="15" presetID="10" presetClass="entr" presetSubtype="0" fill="hold" nodeType="withEffect">
                                  <p:stCondLst>
                                    <p:cond delay="1500"/>
                                  </p:stCondLst>
                                  <p:childTnLst>
                                    <p:set>
                                      <p:cBhvr>
                                        <p:cTn id="16" dur="1" fill="hold">
                                          <p:stCondLst>
                                            <p:cond delay="0"/>
                                          </p:stCondLst>
                                        </p:cTn>
                                        <p:tgtEl>
                                          <p:spTgt spid="10243"/>
                                        </p:tgtEl>
                                        <p:attrNameLst>
                                          <p:attrName>style.visibility</p:attrName>
                                        </p:attrNameLst>
                                      </p:cBhvr>
                                      <p:to>
                                        <p:strVal val="visible"/>
                                      </p:to>
                                    </p:set>
                                    <p:animEffect transition="in" filter="fade">
                                      <p:cBhvr>
                                        <p:cTn id="17" dur="500"/>
                                        <p:tgtEl>
                                          <p:spTgt spid="10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0" y="0"/>
            <a:ext cx="12435840" cy="6995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929408" y="1987626"/>
            <a:ext cx="8286354" cy="4693264"/>
          </a:xfrm>
          <a:prstGeom prst="rect">
            <a:avLst/>
          </a:prstGeom>
        </p:spPr>
      </p:pic>
      <p:sp>
        <p:nvSpPr>
          <p:cNvPr id="11" name="Title 1"/>
          <p:cNvSpPr txBox="1">
            <a:spLocks/>
          </p:cNvSpPr>
          <p:nvPr/>
        </p:nvSpPr>
        <p:spPr>
          <a:xfrm>
            <a:off x="308701" y="582092"/>
            <a:ext cx="2394345" cy="1543327"/>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42875" indent="-142875" defTabSz="951304"/>
            <a:r>
              <a:rPr lang="en-US" sz="2400" b="1" spc="-104" dirty="0">
                <a:latin typeface="Segoe UI"/>
              </a:rPr>
              <a:t>“DevOps</a:t>
            </a:r>
            <a:r>
              <a:rPr lang="en-US" sz="2400" spc="-104" dirty="0">
                <a:latin typeface="Segoe UI"/>
              </a:rPr>
              <a:t> is development </a:t>
            </a:r>
            <a:br>
              <a:rPr lang="en-US" sz="2400" spc="-104" dirty="0">
                <a:latin typeface="Segoe UI"/>
              </a:rPr>
            </a:br>
            <a:r>
              <a:rPr lang="en-US" sz="2400" spc="-104" dirty="0">
                <a:latin typeface="Segoe UI"/>
              </a:rPr>
              <a:t>and operations </a:t>
            </a:r>
            <a:r>
              <a:rPr lang="en-US" sz="2400" spc="-104" dirty="0">
                <a:gradFill>
                  <a:gsLst>
                    <a:gs pos="1250">
                      <a:srgbClr val="FCB614"/>
                    </a:gs>
                    <a:gs pos="100000">
                      <a:srgbClr val="FCB614"/>
                    </a:gs>
                  </a:gsLst>
                  <a:lin ang="5400000" scaled="0"/>
                </a:gradFill>
                <a:latin typeface="Segoe UI"/>
              </a:rPr>
              <a:t>collaboration</a:t>
            </a:r>
            <a:r>
              <a:rPr lang="en-US" sz="2400" spc="-104" dirty="0">
                <a:latin typeface="Segoe UI"/>
              </a:rPr>
              <a:t>”</a:t>
            </a:r>
          </a:p>
        </p:txBody>
      </p:sp>
      <p:sp>
        <p:nvSpPr>
          <p:cNvPr id="12" name="Title 1"/>
          <p:cNvSpPr txBox="1">
            <a:spLocks/>
          </p:cNvSpPr>
          <p:nvPr/>
        </p:nvSpPr>
        <p:spPr>
          <a:xfrm>
            <a:off x="10134600" y="582092"/>
            <a:ext cx="2174942" cy="141962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33350" indent="-133350" defTabSz="951304"/>
            <a:r>
              <a:rPr lang="en-US" sz="2400" b="1" spc="-104" dirty="0">
                <a:latin typeface="Segoe UI"/>
              </a:rPr>
              <a:t>“DevOps</a:t>
            </a:r>
            <a:r>
              <a:rPr lang="en-US" sz="2400" spc="-104" dirty="0">
                <a:latin typeface="Segoe UI"/>
              </a:rPr>
              <a:t> is treating your </a:t>
            </a:r>
            <a:r>
              <a:rPr lang="en-US" sz="2400" spc="-104" dirty="0">
                <a:gradFill>
                  <a:gsLst>
                    <a:gs pos="1250">
                      <a:srgbClr val="00BCF2"/>
                    </a:gs>
                    <a:gs pos="100000">
                      <a:srgbClr val="00BCF2"/>
                    </a:gs>
                  </a:gsLst>
                  <a:lin ang="5400000" scaled="0"/>
                </a:gradFill>
                <a:latin typeface="Segoe UI"/>
              </a:rPr>
              <a:t>i</a:t>
            </a:r>
            <a:r>
              <a:rPr lang="en-US" sz="2400" spc="-104" dirty="0">
                <a:gradFill>
                  <a:gsLst>
                    <a:gs pos="1250">
                      <a:srgbClr val="00BCF2"/>
                    </a:gs>
                    <a:gs pos="100000">
                      <a:srgbClr val="00BCF2"/>
                    </a:gs>
                  </a:gsLst>
                </a:gradFill>
                <a:latin typeface="Segoe UI"/>
              </a:rPr>
              <a:t>nfrastructure </a:t>
            </a:r>
            <a:br>
              <a:rPr lang="en-US" sz="2400" spc="-104" dirty="0">
                <a:gradFill>
                  <a:gsLst>
                    <a:gs pos="1250">
                      <a:srgbClr val="00BCF2"/>
                    </a:gs>
                    <a:gs pos="100000">
                      <a:srgbClr val="00BCF2"/>
                    </a:gs>
                  </a:gsLst>
                </a:gradFill>
                <a:latin typeface="Segoe UI"/>
              </a:rPr>
            </a:br>
            <a:r>
              <a:rPr lang="en-US" sz="2400" spc="-104" dirty="0">
                <a:gradFill>
                  <a:gsLst>
                    <a:gs pos="1250">
                      <a:srgbClr val="00BCF2"/>
                    </a:gs>
                    <a:gs pos="100000">
                      <a:srgbClr val="00BCF2"/>
                    </a:gs>
                  </a:gsLst>
                </a:gradFill>
                <a:latin typeface="Segoe UI"/>
              </a:rPr>
              <a:t>as code</a:t>
            </a:r>
            <a:r>
              <a:rPr lang="en-US" sz="2400" spc="-104" dirty="0">
                <a:latin typeface="Segoe UI"/>
              </a:rPr>
              <a:t>”</a:t>
            </a:r>
          </a:p>
        </p:txBody>
      </p:sp>
      <p:sp>
        <p:nvSpPr>
          <p:cNvPr id="13" name="Title 1"/>
          <p:cNvSpPr txBox="1">
            <a:spLocks/>
          </p:cNvSpPr>
          <p:nvPr/>
        </p:nvSpPr>
        <p:spPr>
          <a:xfrm>
            <a:off x="308701" y="3303395"/>
            <a:ext cx="2071630" cy="829460"/>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42875" indent="-142875" defTabSz="951304"/>
            <a:r>
              <a:rPr lang="en-US" sz="2400" b="1" spc="-104" dirty="0">
                <a:latin typeface="Segoe UI"/>
              </a:rPr>
              <a:t>“DevOps</a:t>
            </a:r>
            <a:r>
              <a:rPr lang="en-US" sz="2400" spc="-104" dirty="0">
                <a:latin typeface="Segoe UI"/>
              </a:rPr>
              <a:t> </a:t>
            </a:r>
            <a:br>
              <a:rPr lang="en-US" sz="2400" spc="-104" dirty="0">
                <a:latin typeface="Segoe UI"/>
              </a:rPr>
            </a:br>
            <a:r>
              <a:rPr lang="en-US" sz="2400" spc="-104" dirty="0">
                <a:latin typeface="Segoe UI"/>
              </a:rPr>
              <a:t>is using </a:t>
            </a:r>
            <a:r>
              <a:rPr lang="en-US" sz="2400" spc="-104" dirty="0">
                <a:gradFill>
                  <a:gsLst>
                    <a:gs pos="1250">
                      <a:srgbClr val="FCB614"/>
                    </a:gs>
                    <a:gs pos="100000">
                      <a:srgbClr val="FCB614"/>
                    </a:gs>
                  </a:gsLst>
                </a:gradFill>
                <a:latin typeface="Segoe UI"/>
              </a:rPr>
              <a:t>automation</a:t>
            </a:r>
            <a:r>
              <a:rPr lang="en-US" sz="2400" spc="-104" dirty="0">
                <a:latin typeface="Segoe UI"/>
              </a:rPr>
              <a:t>”</a:t>
            </a:r>
          </a:p>
        </p:txBody>
      </p:sp>
      <p:sp>
        <p:nvSpPr>
          <p:cNvPr id="14" name="Title 1"/>
          <p:cNvSpPr txBox="1">
            <a:spLocks/>
          </p:cNvSpPr>
          <p:nvPr/>
        </p:nvSpPr>
        <p:spPr>
          <a:xfrm>
            <a:off x="10134600" y="5437534"/>
            <a:ext cx="1661479" cy="63427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42875" indent="-142875" defTabSz="951304"/>
            <a:r>
              <a:rPr lang="en-US" sz="2400" b="1" spc="-104" dirty="0">
                <a:latin typeface="Segoe UI"/>
              </a:rPr>
              <a:t>“</a:t>
            </a:r>
            <a:r>
              <a:rPr lang="en-US" sz="2400" spc="-104" dirty="0">
                <a:gradFill>
                  <a:gsLst>
                    <a:gs pos="1250">
                      <a:srgbClr val="00BCF2"/>
                    </a:gs>
                    <a:gs pos="100000">
                      <a:srgbClr val="00BCF2"/>
                    </a:gs>
                  </a:gsLst>
                  <a:lin ang="5400000" scaled="0"/>
                </a:gradFill>
                <a:latin typeface="Segoe UI"/>
              </a:rPr>
              <a:t>Kanban</a:t>
            </a:r>
            <a:r>
              <a:rPr lang="en-US" sz="2400" spc="-104" dirty="0">
                <a:solidFill>
                  <a:srgbClr val="0072C6"/>
                </a:solidFill>
                <a:latin typeface="Segoe UI"/>
              </a:rPr>
              <a:t> </a:t>
            </a:r>
            <a:br>
              <a:rPr lang="en-US" sz="2400" spc="-104" dirty="0">
                <a:solidFill>
                  <a:srgbClr val="0072C6"/>
                </a:solidFill>
                <a:latin typeface="Segoe UI"/>
              </a:rPr>
            </a:br>
            <a:r>
              <a:rPr lang="en-US" sz="2400" spc="-104" dirty="0">
                <a:gradFill>
                  <a:gsLst>
                    <a:gs pos="1250">
                      <a:schemeClr val="tx1"/>
                    </a:gs>
                    <a:gs pos="100000">
                      <a:schemeClr val="tx1"/>
                    </a:gs>
                  </a:gsLst>
                </a:gradFill>
                <a:latin typeface="Segoe UI"/>
              </a:rPr>
              <a:t>for Ops?</a:t>
            </a:r>
            <a:r>
              <a:rPr lang="en-US" sz="2400" spc="-104" dirty="0">
                <a:latin typeface="Segoe UI"/>
              </a:rPr>
              <a:t>”</a:t>
            </a:r>
          </a:p>
        </p:txBody>
      </p:sp>
      <p:sp>
        <p:nvSpPr>
          <p:cNvPr id="7" name="Title 1"/>
          <p:cNvSpPr txBox="1">
            <a:spLocks/>
          </p:cNvSpPr>
          <p:nvPr/>
        </p:nvSpPr>
        <p:spPr>
          <a:xfrm>
            <a:off x="10134600" y="3303395"/>
            <a:ext cx="1820482" cy="832462"/>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33350" indent="-133350" defTabSz="951304"/>
            <a:r>
              <a:rPr lang="en-US" sz="2400" b="1" spc="-104" dirty="0">
                <a:latin typeface="Segoe UI"/>
              </a:rPr>
              <a:t>“DevOps</a:t>
            </a:r>
            <a:r>
              <a:rPr lang="en-US" sz="2400" spc="-104" dirty="0">
                <a:latin typeface="Segoe UI"/>
              </a:rPr>
              <a:t> </a:t>
            </a:r>
            <a:br>
              <a:rPr lang="en-US" sz="2400" spc="-104" dirty="0">
                <a:latin typeface="Segoe UI"/>
              </a:rPr>
            </a:br>
            <a:r>
              <a:rPr lang="en-US" sz="2400" spc="-104" dirty="0">
                <a:latin typeface="Segoe UI"/>
              </a:rPr>
              <a:t>is feature </a:t>
            </a:r>
            <a:r>
              <a:rPr lang="en-US" sz="2400" spc="-104" dirty="0">
                <a:gradFill>
                  <a:gsLst>
                    <a:gs pos="1250">
                      <a:srgbClr val="00BCF2"/>
                    </a:gs>
                    <a:gs pos="100000">
                      <a:srgbClr val="00BCF2"/>
                    </a:gs>
                  </a:gsLst>
                </a:gradFill>
                <a:latin typeface="Segoe UI"/>
              </a:rPr>
              <a:t>switches</a:t>
            </a:r>
            <a:r>
              <a:rPr lang="en-US" sz="2400" spc="-104" dirty="0">
                <a:gradFill>
                  <a:gsLst>
                    <a:gs pos="1250">
                      <a:schemeClr val="tx1"/>
                    </a:gs>
                    <a:gs pos="100000">
                      <a:schemeClr val="tx1"/>
                    </a:gs>
                  </a:gsLst>
                </a:gradFill>
                <a:latin typeface="Segoe UI"/>
              </a:rPr>
              <a:t>”</a:t>
            </a:r>
          </a:p>
        </p:txBody>
      </p:sp>
      <p:sp>
        <p:nvSpPr>
          <p:cNvPr id="8" name="Title 1"/>
          <p:cNvSpPr txBox="1">
            <a:spLocks/>
          </p:cNvSpPr>
          <p:nvPr/>
        </p:nvSpPr>
        <p:spPr>
          <a:xfrm>
            <a:off x="308701" y="5437534"/>
            <a:ext cx="2268883" cy="885723"/>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52400" indent="-152400" defTabSz="951304"/>
            <a:r>
              <a:rPr lang="en-US" sz="2400" b="1" spc="-104" dirty="0">
                <a:latin typeface="Segoe UI"/>
              </a:rPr>
              <a:t>“DevOps</a:t>
            </a:r>
            <a:r>
              <a:rPr lang="en-US" sz="2400" spc="-104" dirty="0">
                <a:latin typeface="Segoe UI"/>
              </a:rPr>
              <a:t> </a:t>
            </a:r>
            <a:br>
              <a:rPr lang="en-US" sz="2400" spc="-104" dirty="0">
                <a:gradFill>
                  <a:gsLst>
                    <a:gs pos="1250">
                      <a:srgbClr val="FFFFFF"/>
                    </a:gs>
                    <a:gs pos="100000">
                      <a:srgbClr val="FFFFFF"/>
                    </a:gs>
                  </a:gsLst>
                  <a:lin ang="5400000" scaled="0"/>
                </a:gradFill>
                <a:latin typeface="Segoe UI"/>
              </a:rPr>
            </a:br>
            <a:r>
              <a:rPr lang="en-US" sz="2400" spc="-104" dirty="0">
                <a:latin typeface="Segoe UI"/>
              </a:rPr>
              <a:t>is </a:t>
            </a:r>
            <a:r>
              <a:rPr lang="en-US" sz="2400" spc="-104" dirty="0">
                <a:gradFill>
                  <a:gsLst>
                    <a:gs pos="1250">
                      <a:srgbClr val="FCB614"/>
                    </a:gs>
                    <a:gs pos="100000">
                      <a:srgbClr val="FCB614"/>
                    </a:gs>
                  </a:gsLst>
                </a:gradFill>
                <a:latin typeface="Segoe UI"/>
              </a:rPr>
              <a:t>small </a:t>
            </a:r>
            <a:r>
              <a:rPr lang="en-US" sz="2400" spc="-104" dirty="0">
                <a:latin typeface="Segoe UI"/>
              </a:rPr>
              <a:t>deployments”</a:t>
            </a:r>
          </a:p>
        </p:txBody>
      </p:sp>
      <p:grpSp>
        <p:nvGrpSpPr>
          <p:cNvPr id="4" name="Group 3"/>
          <p:cNvGrpSpPr/>
          <p:nvPr/>
        </p:nvGrpSpPr>
        <p:grpSpPr>
          <a:xfrm>
            <a:off x="3932562" y="913410"/>
            <a:ext cx="1749400" cy="1244008"/>
            <a:chOff x="3079640" y="393786"/>
            <a:chExt cx="1842453" cy="1310178"/>
          </a:xfrm>
        </p:grpSpPr>
        <p:sp>
          <p:nvSpPr>
            <p:cNvPr id="10" name="Rectangle 9"/>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US" sz="2000" dirty="0">
                  <a:gradFill>
                    <a:gsLst>
                      <a:gs pos="2917">
                        <a:srgbClr val="FFFFFF"/>
                      </a:gs>
                      <a:gs pos="30000">
                        <a:srgbClr val="FFFFFF"/>
                      </a:gs>
                    </a:gsLst>
                    <a:lin ang="5400000" scaled="0"/>
                  </a:gradFill>
                  <a:latin typeface="Segoe UI"/>
                  <a:cs typeface="Segoe UI" panose="020B0502040204020203" pitchFamily="34" charset="0"/>
                </a:rPr>
                <a:t>It’s </a:t>
              </a:r>
              <a:r>
                <a:rPr lang="en-US" sz="2000" dirty="0" err="1">
                  <a:gradFill>
                    <a:gsLst>
                      <a:gs pos="2917">
                        <a:srgbClr val="FFFFFF"/>
                      </a:gs>
                      <a:gs pos="30000">
                        <a:srgbClr val="FFFFFF"/>
                      </a:gs>
                    </a:gsLst>
                    <a:lin ang="5400000" scaled="0"/>
                  </a:gradFill>
                  <a:latin typeface="Segoe UI"/>
                  <a:cs typeface="Segoe UI" panose="020B0502040204020203" pitchFamily="34" charset="0"/>
                </a:rPr>
                <a:t>DevOps</a:t>
              </a:r>
              <a:r>
                <a:rPr lang="en-US" sz="2000"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15" name="Right Triangle 14"/>
            <p:cNvSpPr/>
            <p:nvPr/>
          </p:nvSpPr>
          <p:spPr bwMode="auto">
            <a:xfrm flipH="1" flipV="1">
              <a:off x="4272301" y="1266514"/>
              <a:ext cx="505776" cy="437450"/>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6" name="Group 15"/>
          <p:cNvGrpSpPr/>
          <p:nvPr/>
        </p:nvGrpSpPr>
        <p:grpSpPr>
          <a:xfrm>
            <a:off x="2618794" y="3623295"/>
            <a:ext cx="1433151" cy="1019121"/>
            <a:chOff x="3079640" y="393786"/>
            <a:chExt cx="1842453" cy="1310178"/>
          </a:xfrm>
        </p:grpSpPr>
        <p:sp>
          <p:nvSpPr>
            <p:cNvPr id="17" name="Rectangle 16"/>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US" sz="1599" dirty="0">
                  <a:gradFill>
                    <a:gsLst>
                      <a:gs pos="2917">
                        <a:srgbClr val="FFFFFF"/>
                      </a:gs>
                      <a:gs pos="30000">
                        <a:srgbClr val="FFFFFF"/>
                      </a:gs>
                    </a:gsLst>
                    <a:lin ang="5400000" scaled="0"/>
                  </a:gradFill>
                  <a:latin typeface="Segoe UI"/>
                  <a:cs typeface="Segoe UI" panose="020B0502040204020203" pitchFamily="34" charset="0"/>
                </a:rPr>
                <a:t>It’s </a:t>
              </a:r>
              <a:r>
                <a:rPr lang="en-US" sz="1599" dirty="0" err="1">
                  <a:gradFill>
                    <a:gsLst>
                      <a:gs pos="2917">
                        <a:srgbClr val="FFFFFF"/>
                      </a:gs>
                      <a:gs pos="30000">
                        <a:srgbClr val="FFFFFF"/>
                      </a:gs>
                    </a:gsLst>
                    <a:lin ang="5400000" scaled="0"/>
                  </a:gradFill>
                  <a:latin typeface="Segoe UI"/>
                  <a:cs typeface="Segoe UI" panose="020B0502040204020203" pitchFamily="34" charset="0"/>
                </a:rPr>
                <a:t>DevOps</a:t>
              </a:r>
              <a:r>
                <a:rPr lang="en-US" sz="1599"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18" name="Right Triangle 17"/>
            <p:cNvSpPr/>
            <p:nvPr/>
          </p:nvSpPr>
          <p:spPr bwMode="auto">
            <a:xfrm flipH="1" flipV="1">
              <a:off x="3323442" y="1266513"/>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9" name="Group 18"/>
          <p:cNvGrpSpPr/>
          <p:nvPr/>
        </p:nvGrpSpPr>
        <p:grpSpPr>
          <a:xfrm>
            <a:off x="7912502" y="3363942"/>
            <a:ext cx="1818871" cy="1293409"/>
            <a:chOff x="3079640" y="393786"/>
            <a:chExt cx="1842453" cy="1310178"/>
          </a:xfrm>
        </p:grpSpPr>
        <p:sp>
          <p:nvSpPr>
            <p:cNvPr id="20" name="Rectangle 19"/>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US" dirty="0">
                  <a:gradFill>
                    <a:gsLst>
                      <a:gs pos="2917">
                        <a:srgbClr val="FFFFFF"/>
                      </a:gs>
                      <a:gs pos="30000">
                        <a:srgbClr val="FFFFFF"/>
                      </a:gs>
                    </a:gsLst>
                    <a:lin ang="5400000" scaled="0"/>
                  </a:gradFill>
                  <a:latin typeface="Segoe UI"/>
                  <a:cs typeface="Segoe UI" panose="020B0502040204020203" pitchFamily="34" charset="0"/>
                </a:rPr>
                <a:t>It’s </a:t>
              </a:r>
              <a:r>
                <a:rPr lang="en-US" dirty="0" err="1">
                  <a:gradFill>
                    <a:gsLst>
                      <a:gs pos="2917">
                        <a:srgbClr val="FFFFFF"/>
                      </a:gs>
                      <a:gs pos="30000">
                        <a:srgbClr val="FFFFFF"/>
                      </a:gs>
                    </a:gsLst>
                    <a:lin ang="5400000" scaled="0"/>
                  </a:gradFill>
                  <a:latin typeface="Segoe UI"/>
                  <a:cs typeface="Segoe UI" panose="020B0502040204020203" pitchFamily="34" charset="0"/>
                </a:rPr>
                <a:t>DevOps</a:t>
              </a:r>
              <a:r>
                <a:rPr lang="en-US"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21" name="Right Triangle 20"/>
            <p:cNvSpPr/>
            <p:nvPr/>
          </p:nvSpPr>
          <p:spPr bwMode="auto">
            <a:xfrm flipV="1">
              <a:off x="4181590" y="1266513"/>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22" name="Group 21"/>
          <p:cNvGrpSpPr/>
          <p:nvPr/>
        </p:nvGrpSpPr>
        <p:grpSpPr>
          <a:xfrm>
            <a:off x="6093373" y="3158574"/>
            <a:ext cx="1433151" cy="1019121"/>
            <a:chOff x="3079640" y="393786"/>
            <a:chExt cx="1842453" cy="1310178"/>
          </a:xfrm>
        </p:grpSpPr>
        <p:sp>
          <p:nvSpPr>
            <p:cNvPr id="23" name="Rectangle 22"/>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US" sz="1599" dirty="0">
                  <a:gradFill>
                    <a:gsLst>
                      <a:gs pos="2917">
                        <a:srgbClr val="FFFFFF"/>
                      </a:gs>
                      <a:gs pos="30000">
                        <a:srgbClr val="FFFFFF"/>
                      </a:gs>
                    </a:gsLst>
                    <a:lin ang="5400000" scaled="0"/>
                  </a:gradFill>
                  <a:latin typeface="Segoe UI"/>
                  <a:cs typeface="Segoe UI" panose="020B0502040204020203" pitchFamily="34" charset="0"/>
                </a:rPr>
                <a:t>It’s </a:t>
              </a:r>
              <a:r>
                <a:rPr lang="en-US" sz="1599" dirty="0" err="1">
                  <a:gradFill>
                    <a:gsLst>
                      <a:gs pos="2917">
                        <a:srgbClr val="FFFFFF"/>
                      </a:gs>
                      <a:gs pos="30000">
                        <a:srgbClr val="FFFFFF"/>
                      </a:gs>
                    </a:gsLst>
                    <a:lin ang="5400000" scaled="0"/>
                  </a:gradFill>
                  <a:latin typeface="Segoe UI"/>
                  <a:cs typeface="Segoe UI" panose="020B0502040204020203" pitchFamily="34" charset="0"/>
                </a:rPr>
                <a:t>DevOps</a:t>
              </a:r>
              <a:r>
                <a:rPr lang="en-US" sz="1599"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24" name="Right Triangle 23"/>
            <p:cNvSpPr/>
            <p:nvPr/>
          </p:nvSpPr>
          <p:spPr bwMode="auto">
            <a:xfrm flipV="1">
              <a:off x="3323442" y="1266513"/>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8763373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2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30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400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par>
                          <p:cTn id="17" fill="hold">
                            <p:stCondLst>
                              <p:cond delay="4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50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5500"/>
                            </p:stCondLst>
                            <p:childTnLst>
                              <p:par>
                                <p:cTn id="26" presetID="10" presetClass="entr" presetSubtype="0"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par>
                          <p:cTn id="29" fill="hold">
                            <p:stCondLst>
                              <p:cond delay="6000"/>
                            </p:stCondLst>
                            <p:childTnLst>
                              <p:par>
                                <p:cTn id="30" presetID="10" presetClass="entr" presetSubtype="0"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6500"/>
                            </p:stCondLst>
                            <p:childTnLst>
                              <p:par>
                                <p:cTn id="34" presetID="10"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par>
                          <p:cTn id="37" fill="hold">
                            <p:stCondLst>
                              <p:cond delay="7000"/>
                            </p:stCondLst>
                            <p:childTnLst>
                              <p:par>
                                <p:cTn id="38" presetID="10"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ounded Rectangle 96"/>
          <p:cNvSpPr/>
          <p:nvPr/>
        </p:nvSpPr>
        <p:spPr bwMode="auto">
          <a:xfrm>
            <a:off x="458017" y="1211588"/>
            <a:ext cx="3096302" cy="2598629"/>
          </a:xfrm>
          <a:prstGeom prst="roundRect">
            <a:avLst>
              <a:gd name="adj" fmla="val 6500"/>
            </a:avLst>
          </a:prstGeom>
          <a:solidFill>
            <a:schemeClr val="bg2">
              <a:lumMod val="75000"/>
              <a:lumOff val="2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Source</a:t>
            </a:r>
          </a:p>
        </p:txBody>
      </p:sp>
      <p:sp>
        <p:nvSpPr>
          <p:cNvPr id="103" name="Rounded Rectangle 102"/>
          <p:cNvSpPr/>
          <p:nvPr/>
        </p:nvSpPr>
        <p:spPr bwMode="auto">
          <a:xfrm>
            <a:off x="3632464" y="1211588"/>
            <a:ext cx="2052136" cy="2598629"/>
          </a:xfrm>
          <a:prstGeom prst="roundRect">
            <a:avLst>
              <a:gd name="adj" fmla="val 6500"/>
            </a:avLst>
          </a:prstGeom>
          <a:solidFill>
            <a:srgbClr val="008AB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Build</a:t>
            </a:r>
          </a:p>
        </p:txBody>
      </p:sp>
      <p:sp>
        <p:nvSpPr>
          <p:cNvPr id="104" name="Rounded Rectangle 103"/>
          <p:cNvSpPr/>
          <p:nvPr/>
        </p:nvSpPr>
        <p:spPr bwMode="auto">
          <a:xfrm>
            <a:off x="3632464" y="3886412"/>
            <a:ext cx="2052136" cy="2055192"/>
          </a:xfrm>
          <a:prstGeom prst="roundRect">
            <a:avLst>
              <a:gd name="adj" fmla="val 6500"/>
            </a:avLst>
          </a:prstGeom>
          <a:solidFill>
            <a:srgbClr val="009E49">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a:ln>
                  <a:noFill/>
                </a:ln>
                <a:solidFill>
                  <a:srgbClr val="FFFFFF">
                    <a:alpha val="50000"/>
                  </a:srgbClr>
                </a:solidFill>
                <a:effectLst/>
                <a:uLnTx/>
                <a:uFillTx/>
                <a:ea typeface="Segoe UI" pitchFamily="34" charset="0"/>
                <a:cs typeface="Segoe UI" pitchFamily="34" charset="0"/>
              </a:rPr>
              <a:t>Test/issues</a:t>
            </a:r>
            <a:endPar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endParaRPr>
          </a:p>
        </p:txBody>
      </p:sp>
      <p:sp>
        <p:nvSpPr>
          <p:cNvPr id="105" name="Rounded Rectangle 104"/>
          <p:cNvSpPr/>
          <p:nvPr/>
        </p:nvSpPr>
        <p:spPr bwMode="auto">
          <a:xfrm>
            <a:off x="5761311" y="1211589"/>
            <a:ext cx="2052136" cy="4730016"/>
          </a:xfrm>
          <a:prstGeom prst="roundRect">
            <a:avLst>
              <a:gd name="adj" fmla="val 6500"/>
            </a:avLst>
          </a:prstGeom>
          <a:solidFill>
            <a:srgbClr val="00866F">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Deployment</a:t>
            </a:r>
          </a:p>
        </p:txBody>
      </p:sp>
      <p:sp>
        <p:nvSpPr>
          <p:cNvPr id="106" name="Rounded Rectangle 105"/>
          <p:cNvSpPr/>
          <p:nvPr/>
        </p:nvSpPr>
        <p:spPr bwMode="auto">
          <a:xfrm>
            <a:off x="7888722" y="1211587"/>
            <a:ext cx="2052136" cy="4730016"/>
          </a:xfrm>
          <a:prstGeom prst="roundRect">
            <a:avLst>
              <a:gd name="adj" fmla="val 6500"/>
            </a:avLst>
          </a:prstGeom>
          <a:solidFill>
            <a:srgbClr val="84348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Application</a:t>
            </a:r>
          </a:p>
        </p:txBody>
      </p:sp>
      <p:sp>
        <p:nvSpPr>
          <p:cNvPr id="107" name="Rounded Rectangle 106"/>
          <p:cNvSpPr/>
          <p:nvPr/>
        </p:nvSpPr>
        <p:spPr bwMode="auto">
          <a:xfrm>
            <a:off x="10017569" y="1211588"/>
            <a:ext cx="2052136" cy="3657081"/>
          </a:xfrm>
          <a:prstGeom prst="roundRect">
            <a:avLst>
              <a:gd name="adj" fmla="val 6500"/>
            </a:avLst>
          </a:prstGeom>
          <a:solidFill>
            <a:srgbClr val="7030A0">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Operations</a:t>
            </a:r>
          </a:p>
        </p:txBody>
      </p:sp>
      <p:sp>
        <p:nvSpPr>
          <p:cNvPr id="108" name="Rounded Rectangle 107"/>
          <p:cNvSpPr/>
          <p:nvPr/>
        </p:nvSpPr>
        <p:spPr bwMode="auto">
          <a:xfrm>
            <a:off x="10017568" y="4934829"/>
            <a:ext cx="2052137" cy="1827608"/>
          </a:xfrm>
          <a:prstGeom prst="roundRect">
            <a:avLst>
              <a:gd name="adj" fmla="val 6500"/>
            </a:avLst>
          </a:prstGeom>
          <a:solidFill>
            <a:srgbClr val="943A3A">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a:ln>
                  <a:noFill/>
                </a:ln>
                <a:solidFill>
                  <a:srgbClr val="FFFFFF">
                    <a:alpha val="50000"/>
                  </a:srgbClr>
                </a:solidFill>
                <a:effectLst/>
                <a:uLnTx/>
                <a:uFillTx/>
                <a:ea typeface="Segoe UI" pitchFamily="34" charset="0"/>
                <a:cs typeface="Segoe UI" pitchFamily="34" charset="0"/>
              </a:rPr>
              <a:t>Process tools</a:t>
            </a:r>
            <a:endPar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endParaRPr>
          </a:p>
        </p:txBody>
      </p:sp>
      <p:sp>
        <p:nvSpPr>
          <p:cNvPr id="4" name="Title 3"/>
          <p:cNvSpPr>
            <a:spLocks noGrp="1"/>
          </p:cNvSpPr>
          <p:nvPr>
            <p:ph type="title"/>
          </p:nvPr>
        </p:nvSpPr>
        <p:spPr/>
        <p:txBody>
          <a:bodyPr/>
          <a:lstStyle/>
          <a:p>
            <a:r>
              <a:rPr lang="en-US"/>
              <a:t>ALM framework</a:t>
            </a:r>
            <a:endParaRPr lang="en-US" dirty="0"/>
          </a:p>
        </p:txBody>
      </p:sp>
      <p:sp>
        <p:nvSpPr>
          <p:cNvPr id="71" name="Rounded Rectangle 70"/>
          <p:cNvSpPr/>
          <p:nvPr/>
        </p:nvSpPr>
        <p:spPr bwMode="auto">
          <a:xfrm>
            <a:off x="494220" y="4340230"/>
            <a:ext cx="2051240" cy="986193"/>
          </a:xfrm>
          <a:prstGeom prst="roundRect">
            <a:avLst>
              <a:gd name="adj" fmla="val 6638"/>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rPr>
              <a:t>                            </a:t>
            </a:r>
          </a:p>
        </p:txBody>
      </p:sp>
      <p:sp>
        <p:nvSpPr>
          <p:cNvPr id="129" name="AutoShape 115"/>
          <p:cNvSpPr>
            <a:spLocks noChangeAspect="1" noChangeArrowheads="1" noTextEdit="1"/>
          </p:cNvSpPr>
          <p:nvPr/>
        </p:nvSpPr>
        <p:spPr bwMode="auto">
          <a:xfrm>
            <a:off x="407046" y="5080269"/>
            <a:ext cx="1262158" cy="857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32" name="Rectangle 155"/>
          <p:cNvSpPr>
            <a:spLocks noChangeArrowheads="1"/>
          </p:cNvSpPr>
          <p:nvPr/>
        </p:nvSpPr>
        <p:spPr bwMode="auto">
          <a:xfrm>
            <a:off x="743404" y="5336620"/>
            <a:ext cx="808238" cy="55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55" name="Group 54"/>
          <p:cNvGrpSpPr/>
          <p:nvPr/>
        </p:nvGrpSpPr>
        <p:grpSpPr>
          <a:xfrm>
            <a:off x="91444" y="4872079"/>
            <a:ext cx="1356835" cy="1127420"/>
            <a:chOff x="958943" y="1820181"/>
            <a:chExt cx="1356835" cy="1127420"/>
          </a:xfrm>
        </p:grpSpPr>
        <p:sp>
          <p:nvSpPr>
            <p:cNvPr id="56" name="Freeform 148"/>
            <p:cNvSpPr>
              <a:spLocks/>
            </p:cNvSpPr>
            <p:nvPr/>
          </p:nvSpPr>
          <p:spPr bwMode="auto">
            <a:xfrm>
              <a:off x="1227611" y="2046860"/>
              <a:ext cx="127936" cy="76339"/>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7" name="Freeform 145"/>
            <p:cNvSpPr>
              <a:spLocks/>
            </p:cNvSpPr>
            <p:nvPr/>
          </p:nvSpPr>
          <p:spPr bwMode="auto">
            <a:xfrm>
              <a:off x="1290114" y="2391420"/>
              <a:ext cx="170126" cy="556181"/>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8" name="Freeform 146"/>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9" name="Freeform 149"/>
            <p:cNvSpPr>
              <a:spLocks/>
            </p:cNvSpPr>
            <p:nvPr/>
          </p:nvSpPr>
          <p:spPr bwMode="auto">
            <a:xfrm>
              <a:off x="1138345" y="2051426"/>
              <a:ext cx="308679" cy="403847"/>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FFFFFF"/>
                  </a:solidFill>
                  <a:effectLst/>
                  <a:uLnTx/>
                  <a:uFillTx/>
                </a:rPr>
                <a:t> </a:t>
              </a:r>
            </a:p>
          </p:txBody>
        </p:sp>
        <p:sp>
          <p:nvSpPr>
            <p:cNvPr id="60" name="Rectangle 155"/>
            <p:cNvSpPr>
              <a:spLocks noChangeArrowheads="1"/>
            </p:cNvSpPr>
            <p:nvPr/>
          </p:nvSpPr>
          <p:spPr bwMode="auto">
            <a:xfrm>
              <a:off x="1501205" y="2382014"/>
              <a:ext cx="808238" cy="55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61" name="Group 60"/>
            <p:cNvGrpSpPr/>
            <p:nvPr/>
          </p:nvGrpSpPr>
          <p:grpSpPr>
            <a:xfrm>
              <a:off x="1388646" y="2014004"/>
              <a:ext cx="311900" cy="222474"/>
              <a:chOff x="1366452" y="1994459"/>
              <a:chExt cx="311900" cy="222474"/>
            </a:xfrm>
          </p:grpSpPr>
          <p:sp>
            <p:nvSpPr>
              <p:cNvPr id="75" name="Freeform 143"/>
              <p:cNvSpPr>
                <a:spLocks/>
              </p:cNvSpPr>
              <p:nvPr/>
            </p:nvSpPr>
            <p:spPr bwMode="auto">
              <a:xfrm>
                <a:off x="1591108" y="1994459"/>
                <a:ext cx="87244" cy="100331"/>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6" name="Freeform 142"/>
              <p:cNvSpPr>
                <a:spLocks/>
              </p:cNvSpPr>
              <p:nvPr/>
            </p:nvSpPr>
            <p:spPr bwMode="auto">
              <a:xfrm>
                <a:off x="1366452" y="2040263"/>
                <a:ext cx="283543" cy="176670"/>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62" name="Oval 144"/>
            <p:cNvSpPr>
              <a:spLocks noChangeArrowheads="1"/>
            </p:cNvSpPr>
            <p:nvPr/>
          </p:nvSpPr>
          <p:spPr bwMode="auto">
            <a:xfrm>
              <a:off x="1197762" y="1826724"/>
              <a:ext cx="196299" cy="196299"/>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3" name="Freeform 147"/>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64" name="Group 63"/>
            <p:cNvGrpSpPr/>
            <p:nvPr/>
          </p:nvGrpSpPr>
          <p:grpSpPr>
            <a:xfrm>
              <a:off x="958943" y="2054647"/>
              <a:ext cx="244284" cy="287906"/>
              <a:chOff x="978218" y="2040263"/>
              <a:chExt cx="244284" cy="287906"/>
            </a:xfrm>
          </p:grpSpPr>
          <p:sp>
            <p:nvSpPr>
              <p:cNvPr id="73" name="Freeform 150"/>
              <p:cNvSpPr>
                <a:spLocks/>
              </p:cNvSpPr>
              <p:nvPr/>
            </p:nvSpPr>
            <p:spPr bwMode="auto">
              <a:xfrm>
                <a:off x="978218" y="2040263"/>
                <a:ext cx="244284" cy="250827"/>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4" name="Freeform 151"/>
              <p:cNvSpPr>
                <a:spLocks/>
              </p:cNvSpPr>
              <p:nvPr/>
            </p:nvSpPr>
            <p:spPr bwMode="auto">
              <a:xfrm>
                <a:off x="1095995" y="2238743"/>
                <a:ext cx="100331" cy="89426"/>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65" name="Freeform 152"/>
            <p:cNvSpPr>
              <a:spLocks/>
            </p:cNvSpPr>
            <p:nvPr/>
          </p:nvSpPr>
          <p:spPr bwMode="auto">
            <a:xfrm>
              <a:off x="1189038" y="1820181"/>
              <a:ext cx="209386" cy="17448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6" name="Freeform 153"/>
            <p:cNvSpPr>
              <a:spLocks/>
            </p:cNvSpPr>
            <p:nvPr/>
          </p:nvSpPr>
          <p:spPr bwMode="auto">
            <a:xfrm>
              <a:off x="1263940" y="2402326"/>
              <a:ext cx="146135" cy="17449"/>
            </a:xfrm>
            <a:custGeom>
              <a:avLst/>
              <a:gdLst>
                <a:gd name="T0" fmla="*/ 124 w 152"/>
                <a:gd name="T1" fmla="*/ 0 h 19"/>
                <a:gd name="T2" fmla="*/ 0 w 152"/>
                <a:gd name="T3" fmla="*/ 19 h 19"/>
                <a:gd name="T4" fmla="*/ 152 w 152"/>
                <a:gd name="T5" fmla="*/ 5 h 19"/>
                <a:gd name="T6" fmla="*/ 124 w 152"/>
                <a:gd name="T7" fmla="*/ 0 h 19"/>
              </a:gdLst>
              <a:ahLst/>
              <a:cxnLst>
                <a:cxn ang="0">
                  <a:pos x="T0" y="T1"/>
                </a:cxn>
                <a:cxn ang="0">
                  <a:pos x="T2" y="T3"/>
                </a:cxn>
                <a:cxn ang="0">
                  <a:pos x="T4" y="T5"/>
                </a:cxn>
                <a:cxn ang="0">
                  <a:pos x="T6" y="T7"/>
                </a:cxn>
              </a:cxnLst>
              <a:rect l="0" t="0" r="r" b="b"/>
              <a:pathLst>
                <a:path w="152" h="19">
                  <a:moveTo>
                    <a:pt x="124" y="0"/>
                  </a:moveTo>
                  <a:cubicBezTo>
                    <a:pt x="78" y="0"/>
                    <a:pt x="0" y="19"/>
                    <a:pt x="0" y="19"/>
                  </a:cubicBezTo>
                  <a:cubicBezTo>
                    <a:pt x="152" y="5"/>
                    <a:pt x="152" y="5"/>
                    <a:pt x="152" y="5"/>
                  </a:cubicBezTo>
                  <a:cubicBezTo>
                    <a:pt x="147" y="1"/>
                    <a:pt x="137" y="0"/>
                    <a:pt x="124" y="0"/>
                  </a:cubicBezTo>
                </a:path>
              </a:pathLst>
            </a:custGeom>
            <a:solidFill>
              <a:srgbClr val="0771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67" name="Group 66"/>
            <p:cNvGrpSpPr/>
            <p:nvPr/>
          </p:nvGrpSpPr>
          <p:grpSpPr>
            <a:xfrm>
              <a:off x="1261759" y="2339640"/>
              <a:ext cx="1054019" cy="607961"/>
              <a:chOff x="511109" y="5814543"/>
              <a:chExt cx="1041729" cy="600871"/>
            </a:xfrm>
          </p:grpSpPr>
          <p:sp>
            <p:nvSpPr>
              <p:cNvPr id="69"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0"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2"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7762" y="2148717"/>
              <a:ext cx="207282" cy="115834"/>
            </a:xfrm>
            <a:prstGeom prst="rect">
              <a:avLst/>
            </a:prstGeom>
          </p:spPr>
        </p:pic>
      </p:grpSp>
      <p:cxnSp>
        <p:nvCxnSpPr>
          <p:cNvPr id="109" name="Straight Arrow Connector 108"/>
          <p:cNvCxnSpPr/>
          <p:nvPr/>
        </p:nvCxnSpPr>
        <p:spPr>
          <a:xfrm>
            <a:off x="5407025" y="2308225"/>
            <a:ext cx="433545" cy="2769"/>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a:off x="2357438" y="2800350"/>
            <a:ext cx="1134873" cy="1128527"/>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p:nvPr/>
        </p:nvCxnSpPr>
        <p:spPr>
          <a:xfrm flipV="1">
            <a:off x="1380347" y="3372871"/>
            <a:ext cx="0" cy="957995"/>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2405063" y="2109788"/>
            <a:ext cx="1149256" cy="0"/>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13" name="Group 112"/>
          <p:cNvGrpSpPr/>
          <p:nvPr/>
        </p:nvGrpSpPr>
        <p:grpSpPr>
          <a:xfrm>
            <a:off x="784038" y="1584018"/>
            <a:ext cx="1614689" cy="1414096"/>
            <a:chOff x="473780" y="1976733"/>
            <a:chExt cx="1614689" cy="1414096"/>
          </a:xfrm>
        </p:grpSpPr>
        <p:sp>
          <p:nvSpPr>
            <p:cNvPr id="125" name="Rounded Rectangle 124"/>
            <p:cNvSpPr/>
            <p:nvPr/>
          </p:nvSpPr>
          <p:spPr bwMode="auto">
            <a:xfrm>
              <a:off x="781618" y="1976733"/>
              <a:ext cx="1306851" cy="1242645"/>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grpSp>
          <p:nvGrpSpPr>
            <p:cNvPr id="115" name="Group 114"/>
            <p:cNvGrpSpPr/>
            <p:nvPr/>
          </p:nvGrpSpPr>
          <p:grpSpPr>
            <a:xfrm>
              <a:off x="473780" y="2755900"/>
              <a:ext cx="609168" cy="634929"/>
              <a:chOff x="2328300" y="3506767"/>
              <a:chExt cx="551703" cy="575034"/>
            </a:xfrm>
          </p:grpSpPr>
          <p:sp>
            <p:nvSpPr>
              <p:cNvPr id="116"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117" name="Group 116"/>
              <p:cNvGrpSpPr/>
              <p:nvPr/>
            </p:nvGrpSpPr>
            <p:grpSpPr>
              <a:xfrm>
                <a:off x="2328300" y="3506767"/>
                <a:ext cx="551703" cy="575034"/>
                <a:chOff x="3937001" y="4448175"/>
                <a:chExt cx="638175" cy="665163"/>
              </a:xfrm>
            </p:grpSpPr>
            <p:grpSp>
              <p:nvGrpSpPr>
                <p:cNvPr id="118" name="Group 10"/>
                <p:cNvGrpSpPr>
                  <a:grpSpLocks noChangeAspect="1"/>
                </p:cNvGrpSpPr>
                <p:nvPr/>
              </p:nvGrpSpPr>
              <p:grpSpPr bwMode="auto">
                <a:xfrm>
                  <a:off x="3937001" y="4448175"/>
                  <a:ext cx="638175" cy="665163"/>
                  <a:chOff x="2480" y="2802"/>
                  <a:chExt cx="402" cy="419"/>
                </a:xfrm>
              </p:grpSpPr>
              <p:sp>
                <p:nvSpPr>
                  <p:cNvPr id="122"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3"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4"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119" name="Group 118"/>
                <p:cNvGrpSpPr/>
                <p:nvPr/>
              </p:nvGrpSpPr>
              <p:grpSpPr>
                <a:xfrm>
                  <a:off x="4120302" y="4618868"/>
                  <a:ext cx="293550" cy="349134"/>
                  <a:chOff x="4662074" y="4335997"/>
                  <a:chExt cx="234105" cy="278433"/>
                </a:xfrm>
              </p:grpSpPr>
              <p:sp>
                <p:nvSpPr>
                  <p:cNvPr id="120"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1"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grpSp>
      </p:grpSp>
      <p:sp>
        <p:nvSpPr>
          <p:cNvPr id="128" name="Rounded Rectangle 127"/>
          <p:cNvSpPr/>
          <p:nvPr/>
        </p:nvSpPr>
        <p:spPr bwMode="auto">
          <a:xfrm>
            <a:off x="3936074" y="4073937"/>
            <a:ext cx="1488637" cy="1275321"/>
          </a:xfrm>
          <a:prstGeom prst="roundRect">
            <a:avLst>
              <a:gd name="adj" fmla="val 7520"/>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135" name="Rounded Rectangle 134"/>
          <p:cNvSpPr/>
          <p:nvPr/>
        </p:nvSpPr>
        <p:spPr bwMode="auto">
          <a:xfrm>
            <a:off x="3914981" y="1352775"/>
            <a:ext cx="1488637" cy="1993853"/>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149" name="Rounded Rectangle 148"/>
          <p:cNvSpPr/>
          <p:nvPr/>
        </p:nvSpPr>
        <p:spPr bwMode="auto">
          <a:xfrm>
            <a:off x="5951824" y="1347205"/>
            <a:ext cx="1582062" cy="3338528"/>
          </a:xfrm>
          <a:prstGeom prst="roundRect">
            <a:avLst>
              <a:gd name="adj" fmla="val 4575"/>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3" rIns="45713" bIns="45713" numCol="1" spcCol="0" rtlCol="0" fromWordArt="0" anchor="b" anchorCtr="0" forceAA="0" compatLnSpc="1">
            <a:prstTxWarp prst="textNoShape">
              <a:avLst/>
            </a:prstTxWarp>
            <a:noAutofit/>
          </a:bodyPr>
          <a:lstStyle/>
          <a:p>
            <a:pPr marL="0" marR="0" lvl="0" indent="0" algn="ctr" defTabSz="932418" eaLnBrk="1" fontAlgn="auto" latinLnBrk="0" hangingPunct="1">
              <a:lnSpc>
                <a:spcPct val="100000"/>
              </a:lnSpc>
              <a:spcBef>
                <a:spcPts val="0"/>
              </a:spcBef>
              <a:spcAft>
                <a:spcPts val="0"/>
              </a:spcAft>
              <a:buClrTx/>
              <a:buSzTx/>
              <a:buFontTx/>
              <a:buNone/>
              <a:tabLst/>
              <a:defRPr/>
            </a:pPr>
            <a:endParaRPr kumimoji="0" lang="en-US" sz="15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04" name="Rounded Rectangle 203"/>
          <p:cNvSpPr/>
          <p:nvPr/>
        </p:nvSpPr>
        <p:spPr bwMode="auto">
          <a:xfrm>
            <a:off x="10395897" y="1354459"/>
            <a:ext cx="1434088" cy="2883309"/>
          </a:xfrm>
          <a:prstGeom prst="roundRect">
            <a:avLst>
              <a:gd name="adj" fmla="val 9612"/>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221" name="Rounded Rectangle 220"/>
          <p:cNvSpPr/>
          <p:nvPr/>
        </p:nvSpPr>
        <p:spPr bwMode="auto">
          <a:xfrm>
            <a:off x="10241708" y="5144075"/>
            <a:ext cx="1581140" cy="1145406"/>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91427" rIns="45713" bIns="45713" numCol="1" spcCol="0" rtlCol="0" fromWordArt="0" anchor="t" anchorCtr="0" forceAA="0" compatLnSpc="1">
            <a:prstTxWarp prst="textNoShape">
              <a:avLst/>
            </a:prstTxWarp>
            <a:noAutofit/>
          </a:bodyPr>
          <a:lstStyle/>
          <a:p>
            <a:pPr marL="0" marR="0" lvl="0" indent="0" defTabSz="932293" eaLnBrk="1" fontAlgn="base" latinLnBrk="0" hangingPunct="1">
              <a:lnSpc>
                <a:spcPct val="90000"/>
              </a:lnSpc>
              <a:spcBef>
                <a:spcPct val="0"/>
              </a:spcBef>
              <a:spcAft>
                <a:spcPct val="0"/>
              </a:spcAft>
              <a:buClrTx/>
              <a:buSzTx/>
              <a:buFontTx/>
              <a:buNone/>
              <a:tabLst/>
              <a:defRPr/>
            </a:pPr>
            <a:endParaRPr kumimoji="0" lang="en-US" sz="13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cxnSp>
        <p:nvCxnSpPr>
          <p:cNvPr id="231" name="Straight Arrow Connector 230"/>
          <p:cNvCxnSpPr/>
          <p:nvPr/>
        </p:nvCxnSpPr>
        <p:spPr>
          <a:xfrm flipV="1">
            <a:off x="9840455" y="2633442"/>
            <a:ext cx="460944" cy="1"/>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32" name="Group 231"/>
          <p:cNvGrpSpPr/>
          <p:nvPr/>
        </p:nvGrpSpPr>
        <p:grpSpPr>
          <a:xfrm>
            <a:off x="5223384" y="4529548"/>
            <a:ext cx="3215766" cy="1704019"/>
            <a:chOff x="4819651" y="2807496"/>
            <a:chExt cx="3562943" cy="3800381"/>
          </a:xfrm>
        </p:grpSpPr>
        <p:cxnSp>
          <p:nvCxnSpPr>
            <p:cNvPr id="233" name="Straight Arrow Connector 232"/>
            <p:cNvCxnSpPr/>
            <p:nvPr/>
          </p:nvCxnSpPr>
          <p:spPr>
            <a:xfrm flipV="1">
              <a:off x="8349847" y="2807496"/>
              <a:ext cx="0" cy="3800381"/>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p:nvCxnSpPr>
          <p:spPr>
            <a:xfrm flipH="1">
              <a:off x="4819651" y="6568255"/>
              <a:ext cx="3562943" cy="0"/>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a:off x="4848224" y="4659267"/>
              <a:ext cx="0" cy="1948608"/>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236" name="Straight Arrow Connector 235"/>
          <p:cNvCxnSpPr/>
          <p:nvPr/>
        </p:nvCxnSpPr>
        <p:spPr>
          <a:xfrm flipV="1">
            <a:off x="7604559" y="2633441"/>
            <a:ext cx="434541" cy="1"/>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38" name="Rounded Rectangle 237"/>
          <p:cNvSpPr/>
          <p:nvPr/>
        </p:nvSpPr>
        <p:spPr bwMode="auto">
          <a:xfrm>
            <a:off x="8052459" y="1346947"/>
            <a:ext cx="1753215" cy="3021944"/>
          </a:xfrm>
          <a:prstGeom prst="roundRect">
            <a:avLst>
              <a:gd name="adj" fmla="val 4575"/>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45720" bIns="45720" numCol="1" spcCol="0" rtlCol="0" fromWordArt="0" anchor="b" anchorCtr="0" forceAA="0" compatLnSpc="1">
            <a:prstTxWarp prst="textNoShape">
              <a:avLst/>
            </a:prstTxWarp>
            <a:noAutofit/>
          </a:bodyPr>
          <a:lstStyle/>
          <a:p>
            <a:pPr marL="0" marR="0" lvl="0" indent="0" algn="ctr" defTabSz="932597"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240" name="Picture 239"/>
          <p:cNvPicPr>
            <a:picLocks noChangeAspect="1"/>
          </p:cNvPicPr>
          <p:nvPr/>
        </p:nvPicPr>
        <p:blipFill>
          <a:blip r:embed="rId4"/>
          <a:stretch>
            <a:fillRect/>
          </a:stretch>
        </p:blipFill>
        <p:spPr>
          <a:xfrm>
            <a:off x="8153987" y="1487045"/>
            <a:ext cx="1528108" cy="948121"/>
          </a:xfrm>
          <a:prstGeom prst="rect">
            <a:avLst/>
          </a:prstGeom>
        </p:spPr>
      </p:pic>
      <p:sp>
        <p:nvSpPr>
          <p:cNvPr id="241" name="TextBox 240"/>
          <p:cNvSpPr txBox="1"/>
          <p:nvPr/>
        </p:nvSpPr>
        <p:spPr>
          <a:xfrm>
            <a:off x="8766279" y="2009163"/>
            <a:ext cx="399148" cy="16619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gradFill>
                  <a:gsLst>
                    <a:gs pos="2917">
                      <a:srgbClr val="0072C6"/>
                    </a:gs>
                    <a:gs pos="30000">
                      <a:srgbClr val="0072C6"/>
                    </a:gs>
                  </a:gsLst>
                  <a:lin ang="5400000" scaled="0"/>
                </a:gradFill>
                <a:effectLst/>
                <a:uLnTx/>
                <a:uFillTx/>
              </a:rPr>
              <a:t>Cloud</a:t>
            </a:r>
          </a:p>
        </p:txBody>
      </p:sp>
      <p:grpSp>
        <p:nvGrpSpPr>
          <p:cNvPr id="243" name="Group 242"/>
          <p:cNvGrpSpPr/>
          <p:nvPr/>
        </p:nvGrpSpPr>
        <p:grpSpPr>
          <a:xfrm>
            <a:off x="8617515" y="2786363"/>
            <a:ext cx="816128" cy="950197"/>
            <a:chOff x="5394326" y="4936834"/>
            <a:chExt cx="720725" cy="835025"/>
          </a:xfrm>
          <a:solidFill>
            <a:schemeClr val="tx1"/>
          </a:solidFill>
        </p:grpSpPr>
        <p:sp>
          <p:nvSpPr>
            <p:cNvPr id="249"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184" eaLnBrk="1" fontAlgn="auto" latinLnBrk="0" hangingPunct="1">
                <a:lnSpc>
                  <a:spcPct val="100000"/>
                </a:lnSpc>
                <a:spcBef>
                  <a:spcPts val="0"/>
                </a:spcBef>
                <a:spcAft>
                  <a:spcPts val="0"/>
                </a:spcAft>
                <a:buClrTx/>
                <a:buSzTx/>
                <a:buFontTx/>
                <a:buNone/>
                <a:tabLst/>
                <a:defRPr/>
              </a:pPr>
              <a:endParaRPr kumimoji="0" lang="en-US" sz="1700" b="0" i="0" u="none" strike="noStrike" kern="0" cap="none" spc="0" normalizeH="0" baseline="0" noProof="0">
                <a:ln>
                  <a:noFill/>
                </a:ln>
                <a:solidFill>
                  <a:srgbClr val="000000"/>
                </a:solidFill>
                <a:effectLst/>
                <a:uLnTx/>
                <a:uFillTx/>
              </a:endParaRPr>
            </a:p>
          </p:txBody>
        </p:sp>
        <p:sp>
          <p:nvSpPr>
            <p:cNvPr id="250"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184" eaLnBrk="1" fontAlgn="auto" latinLnBrk="0" hangingPunct="1">
                <a:lnSpc>
                  <a:spcPct val="100000"/>
                </a:lnSpc>
                <a:spcBef>
                  <a:spcPts val="0"/>
                </a:spcBef>
                <a:spcAft>
                  <a:spcPts val="0"/>
                </a:spcAft>
                <a:buClrTx/>
                <a:buSzTx/>
                <a:buFontTx/>
                <a:buNone/>
                <a:tabLst/>
                <a:defRPr/>
              </a:pPr>
              <a:endParaRPr kumimoji="0" lang="en-US" sz="1700" b="0" i="0" u="none" strike="noStrike" kern="0" cap="none" spc="0" normalizeH="0" baseline="0" noProof="0">
                <a:ln>
                  <a:noFill/>
                </a:ln>
                <a:solidFill>
                  <a:srgbClr val="000000"/>
                </a:solidFill>
                <a:effectLst/>
                <a:uLnTx/>
                <a:uFillTx/>
              </a:endParaRPr>
            </a:p>
          </p:txBody>
        </p:sp>
      </p:grpSp>
      <p:sp>
        <p:nvSpPr>
          <p:cNvPr id="245" name="TextBox 244"/>
          <p:cNvSpPr txBox="1"/>
          <p:nvPr/>
        </p:nvSpPr>
        <p:spPr>
          <a:xfrm>
            <a:off x="8380148" y="3809945"/>
            <a:ext cx="1085875" cy="2077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5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On-premises</a:t>
            </a:r>
          </a:p>
        </p:txBody>
      </p:sp>
      <p:grpSp>
        <p:nvGrpSpPr>
          <p:cNvPr id="3" name="Group 2"/>
          <p:cNvGrpSpPr/>
          <p:nvPr/>
        </p:nvGrpSpPr>
        <p:grpSpPr>
          <a:xfrm>
            <a:off x="1644439" y="4869171"/>
            <a:ext cx="1333278" cy="1131005"/>
            <a:chOff x="1680905" y="4869171"/>
            <a:chExt cx="1333278" cy="1131005"/>
          </a:xfrm>
        </p:grpSpPr>
        <p:grpSp>
          <p:nvGrpSpPr>
            <p:cNvPr id="2" name="Group 1"/>
            <p:cNvGrpSpPr/>
            <p:nvPr/>
          </p:nvGrpSpPr>
          <p:grpSpPr>
            <a:xfrm>
              <a:off x="2312865" y="4869171"/>
              <a:ext cx="701318" cy="1129810"/>
              <a:chOff x="1444680" y="4869171"/>
              <a:chExt cx="701318" cy="1129810"/>
            </a:xfrm>
          </p:grpSpPr>
          <p:sp>
            <p:nvSpPr>
              <p:cNvPr id="78" name="Freeform 77"/>
              <p:cNvSpPr>
                <a:spLocks/>
              </p:cNvSpPr>
              <p:nvPr/>
            </p:nvSpPr>
            <p:spPr bwMode="auto">
              <a:xfrm>
                <a:off x="1834673" y="5091785"/>
                <a:ext cx="282871" cy="177422"/>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79" name="Freeform 78"/>
              <p:cNvSpPr>
                <a:spLocks/>
              </p:cNvSpPr>
              <p:nvPr/>
            </p:nvSpPr>
            <p:spPr bwMode="auto">
              <a:xfrm>
                <a:off x="2057287" y="5044919"/>
                <a:ext cx="88711" cy="100427"/>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0" name="Oval 79"/>
              <p:cNvSpPr>
                <a:spLocks noChangeArrowheads="1"/>
              </p:cNvSpPr>
              <p:nvPr/>
            </p:nvSpPr>
            <p:spPr bwMode="auto">
              <a:xfrm>
                <a:off x="1672316" y="4875866"/>
                <a:ext cx="197507" cy="197507"/>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1" name="Freeform 80"/>
              <p:cNvSpPr>
                <a:spLocks/>
              </p:cNvSpPr>
              <p:nvPr/>
            </p:nvSpPr>
            <p:spPr bwMode="auto">
              <a:xfrm>
                <a:off x="1757679" y="5443282"/>
                <a:ext cx="170727" cy="555699"/>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2" name="Freeform 81"/>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3" name="Freeform 82"/>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4" name="Freeform 83"/>
              <p:cNvSpPr>
                <a:spLocks/>
              </p:cNvSpPr>
              <p:nvPr/>
            </p:nvSpPr>
            <p:spPr bwMode="auto">
              <a:xfrm>
                <a:off x="1704118" y="5088438"/>
                <a:ext cx="118839" cy="75321"/>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5" name="Freeform 84"/>
              <p:cNvSpPr>
                <a:spLocks/>
              </p:cNvSpPr>
              <p:nvPr/>
            </p:nvSpPr>
            <p:spPr bwMode="auto">
              <a:xfrm>
                <a:off x="1628797" y="5086764"/>
                <a:ext cx="272828" cy="423469"/>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91440" rIns="0" bIns="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srgbClr val="FFFFFF"/>
                  </a:solidFill>
                  <a:effectLst/>
                  <a:uLnTx/>
                  <a:uFillTx/>
                  <a:latin typeface="+mn-lt"/>
                  <a:ea typeface="+mn-ea"/>
                  <a:cs typeface="+mn-cs"/>
                </a:endParaRPr>
              </a:p>
            </p:txBody>
          </p:sp>
          <p:sp>
            <p:nvSpPr>
              <p:cNvPr id="86" name="Freeform 85"/>
              <p:cNvSpPr>
                <a:spLocks/>
              </p:cNvSpPr>
              <p:nvPr/>
            </p:nvSpPr>
            <p:spPr bwMode="auto">
              <a:xfrm>
                <a:off x="1444680" y="5091785"/>
                <a:ext cx="246047" cy="251069"/>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7" name="Freeform 86"/>
              <p:cNvSpPr>
                <a:spLocks/>
              </p:cNvSpPr>
              <p:nvPr/>
            </p:nvSpPr>
            <p:spPr bwMode="auto">
              <a:xfrm>
                <a:off x="1563519" y="5290967"/>
                <a:ext cx="100427" cy="88711"/>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88" name="Freeform 87"/>
              <p:cNvSpPr>
                <a:spLocks/>
              </p:cNvSpPr>
              <p:nvPr/>
            </p:nvSpPr>
            <p:spPr bwMode="auto">
              <a:xfrm>
                <a:off x="1663947" y="4869171"/>
                <a:ext cx="210898" cy="17574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pic>
            <p:nvPicPr>
              <p:cNvPr id="90" name="Picture 8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99166" y="5141005"/>
                <a:ext cx="329213" cy="225572"/>
              </a:xfrm>
              <a:prstGeom prst="rect">
                <a:avLst/>
              </a:prstGeom>
            </p:spPr>
          </p:pic>
        </p:grpSp>
        <p:grpSp>
          <p:nvGrpSpPr>
            <p:cNvPr id="89" name="Group 88"/>
            <p:cNvGrpSpPr/>
            <p:nvPr/>
          </p:nvGrpSpPr>
          <p:grpSpPr>
            <a:xfrm>
              <a:off x="1680905" y="5392215"/>
              <a:ext cx="1054019" cy="607961"/>
              <a:chOff x="511109" y="5814543"/>
              <a:chExt cx="1041729" cy="600871"/>
            </a:xfrm>
          </p:grpSpPr>
          <p:sp>
            <p:nvSpPr>
              <p:cNvPr id="91"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2"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4"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grpSp>
        <p:nvGrpSpPr>
          <p:cNvPr id="93" name="Group 92"/>
          <p:cNvGrpSpPr/>
          <p:nvPr/>
        </p:nvGrpSpPr>
        <p:grpSpPr>
          <a:xfrm>
            <a:off x="862371" y="5625951"/>
            <a:ext cx="1340228" cy="1130328"/>
            <a:chOff x="3806610" y="1466845"/>
            <a:chExt cx="1340228" cy="1130328"/>
          </a:xfrm>
        </p:grpSpPr>
        <p:sp>
          <p:nvSpPr>
            <p:cNvPr id="95" name="Freeform 94"/>
            <p:cNvSpPr>
              <a:spLocks/>
            </p:cNvSpPr>
            <p:nvPr/>
          </p:nvSpPr>
          <p:spPr bwMode="auto">
            <a:xfrm>
              <a:off x="4196603" y="1689459"/>
              <a:ext cx="282871" cy="177422"/>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96" name="Freeform 95"/>
            <p:cNvSpPr>
              <a:spLocks/>
            </p:cNvSpPr>
            <p:nvPr/>
          </p:nvSpPr>
          <p:spPr bwMode="auto">
            <a:xfrm>
              <a:off x="4419217" y="1642593"/>
              <a:ext cx="88711" cy="100427"/>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98" name="Oval 97"/>
            <p:cNvSpPr>
              <a:spLocks noChangeArrowheads="1"/>
            </p:cNvSpPr>
            <p:nvPr/>
          </p:nvSpPr>
          <p:spPr bwMode="auto">
            <a:xfrm>
              <a:off x="4034246" y="1473540"/>
              <a:ext cx="197507" cy="197507"/>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99" name="Freeform 98"/>
            <p:cNvSpPr>
              <a:spLocks/>
            </p:cNvSpPr>
            <p:nvPr/>
          </p:nvSpPr>
          <p:spPr bwMode="auto">
            <a:xfrm>
              <a:off x="4119609" y="2040956"/>
              <a:ext cx="170727" cy="555699"/>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00" name="Freeform 99"/>
            <p:cNvSpPr>
              <a:spLocks/>
            </p:cNvSpPr>
            <p:nvPr/>
          </p:nvSpPr>
          <p:spPr bwMode="auto">
            <a:xfrm>
              <a:off x="3997422" y="2050998"/>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01" name="Freeform 100"/>
            <p:cNvSpPr>
              <a:spLocks/>
            </p:cNvSpPr>
            <p:nvPr/>
          </p:nvSpPr>
          <p:spPr bwMode="auto">
            <a:xfrm>
              <a:off x="3997422" y="2050998"/>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02" name="Freeform 101"/>
            <p:cNvSpPr>
              <a:spLocks/>
            </p:cNvSpPr>
            <p:nvPr/>
          </p:nvSpPr>
          <p:spPr bwMode="auto">
            <a:xfrm>
              <a:off x="4066048" y="1686112"/>
              <a:ext cx="118839" cy="75321"/>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14" name="Freeform 113"/>
            <p:cNvSpPr>
              <a:spLocks/>
            </p:cNvSpPr>
            <p:nvPr/>
          </p:nvSpPr>
          <p:spPr bwMode="auto">
            <a:xfrm>
              <a:off x="3990727" y="1684438"/>
              <a:ext cx="272828" cy="423469"/>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chemeClr val="accent5"/>
            </a:solidFill>
            <a:ln>
              <a:noFill/>
            </a:ln>
            <a:extLst/>
          </p:spPr>
          <p:txBody>
            <a:bodyPr vert="horz" wrap="square" lIns="0" tIns="91440" rIns="0" bIns="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srgbClr val="FFFFFF"/>
                </a:solidFill>
                <a:effectLst/>
                <a:uLnTx/>
                <a:uFillTx/>
                <a:latin typeface="+mn-lt"/>
                <a:ea typeface="+mn-ea"/>
                <a:cs typeface="+mn-cs"/>
              </a:endParaRPr>
            </a:p>
          </p:txBody>
        </p:sp>
        <p:sp>
          <p:nvSpPr>
            <p:cNvPr id="126" name="Freeform 125"/>
            <p:cNvSpPr>
              <a:spLocks/>
            </p:cNvSpPr>
            <p:nvPr/>
          </p:nvSpPr>
          <p:spPr bwMode="auto">
            <a:xfrm>
              <a:off x="3806610" y="1689459"/>
              <a:ext cx="246047" cy="251069"/>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27" name="Freeform 126"/>
            <p:cNvSpPr>
              <a:spLocks/>
            </p:cNvSpPr>
            <p:nvPr/>
          </p:nvSpPr>
          <p:spPr bwMode="auto">
            <a:xfrm>
              <a:off x="3925449" y="1888641"/>
              <a:ext cx="100427" cy="88711"/>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130" name="Freeform 129"/>
            <p:cNvSpPr>
              <a:spLocks/>
            </p:cNvSpPr>
            <p:nvPr/>
          </p:nvSpPr>
          <p:spPr bwMode="auto">
            <a:xfrm>
              <a:off x="4025877" y="1466845"/>
              <a:ext cx="210898" cy="17574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rgbClr val="B98A13"/>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grpSp>
          <p:nvGrpSpPr>
            <p:cNvPr id="131" name="Group 130"/>
            <p:cNvGrpSpPr/>
            <p:nvPr/>
          </p:nvGrpSpPr>
          <p:grpSpPr>
            <a:xfrm>
              <a:off x="4092819" y="1989212"/>
              <a:ext cx="1054019" cy="607961"/>
              <a:chOff x="511109" y="5814543"/>
              <a:chExt cx="1041729" cy="600871"/>
            </a:xfrm>
          </p:grpSpPr>
          <p:sp>
            <p:nvSpPr>
              <p:cNvPr id="134"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36"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37"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pic>
          <p:nvPicPr>
            <p:cNvPr id="133" name="Picture 1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51427" y="1801770"/>
              <a:ext cx="158510" cy="109738"/>
            </a:xfrm>
            <a:prstGeom prst="rect">
              <a:avLst/>
            </a:prstGeom>
          </p:spPr>
        </p:pic>
      </p:grpSp>
    </p:spTree>
    <p:extLst>
      <p:ext uri="{BB962C8B-B14F-4D97-AF65-F5344CB8AC3E}">
        <p14:creationId xmlns:p14="http://schemas.microsoft.com/office/powerpoint/2010/main" val="36119214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fade">
                                      <p:cBhvr>
                                        <p:cTn id="13" dur="500"/>
                                        <p:tgtEl>
                                          <p:spTgt spid="9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1"/>
                                        </p:tgtEl>
                                        <p:attrNameLst>
                                          <p:attrName>style.visibility</p:attrName>
                                        </p:attrNameLst>
                                      </p:cBhvr>
                                      <p:to>
                                        <p:strVal val="visible"/>
                                      </p:to>
                                    </p:set>
                                    <p:animEffect transition="in" filter="fade">
                                      <p:cBhvr>
                                        <p:cTn id="16" dur="500"/>
                                        <p:tgtEl>
                                          <p:spTgt spid="71"/>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111"/>
                                        </p:tgtEl>
                                        <p:attrNameLst>
                                          <p:attrName>style.visibility</p:attrName>
                                        </p:attrNameLst>
                                      </p:cBhvr>
                                      <p:to>
                                        <p:strVal val="visible"/>
                                      </p:to>
                                    </p:set>
                                    <p:animEffect transition="in" filter="wipe(down)">
                                      <p:cBhvr>
                                        <p:cTn id="20" dur="500"/>
                                        <p:tgtEl>
                                          <p:spTgt spid="111"/>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113"/>
                                        </p:tgtEl>
                                        <p:attrNameLst>
                                          <p:attrName>style.visibility</p:attrName>
                                        </p:attrNameLst>
                                      </p:cBhvr>
                                      <p:to>
                                        <p:strVal val="visible"/>
                                      </p:to>
                                    </p:set>
                                    <p:animEffect transition="in" filter="fade">
                                      <p:cBhvr>
                                        <p:cTn id="24" dur="500"/>
                                        <p:tgtEl>
                                          <p:spTgt spid="113"/>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112"/>
                                        </p:tgtEl>
                                        <p:attrNameLst>
                                          <p:attrName>style.visibility</p:attrName>
                                        </p:attrNameLst>
                                      </p:cBhvr>
                                      <p:to>
                                        <p:strVal val="visible"/>
                                      </p:to>
                                    </p:set>
                                    <p:animEffect transition="in" filter="wipe(left)">
                                      <p:cBhvr>
                                        <p:cTn id="28" dur="500"/>
                                        <p:tgtEl>
                                          <p:spTgt spid="112"/>
                                        </p:tgtEl>
                                      </p:cBhvr>
                                    </p:animEffect>
                                  </p:childTnLst>
                                </p:cTn>
                              </p:par>
                              <p:par>
                                <p:cTn id="29" presetID="22" presetClass="entr" presetSubtype="8" fill="hold" nodeType="withEffect">
                                  <p:stCondLst>
                                    <p:cond delay="0"/>
                                  </p:stCondLst>
                                  <p:childTnLst>
                                    <p:set>
                                      <p:cBhvr>
                                        <p:cTn id="30" dur="1" fill="hold">
                                          <p:stCondLst>
                                            <p:cond delay="0"/>
                                          </p:stCondLst>
                                        </p:cTn>
                                        <p:tgtEl>
                                          <p:spTgt spid="110"/>
                                        </p:tgtEl>
                                        <p:attrNameLst>
                                          <p:attrName>style.visibility</p:attrName>
                                        </p:attrNameLst>
                                      </p:cBhvr>
                                      <p:to>
                                        <p:strVal val="visible"/>
                                      </p:to>
                                    </p:set>
                                    <p:animEffect transition="in" filter="wipe(left)">
                                      <p:cBhvr>
                                        <p:cTn id="31" dur="500"/>
                                        <p:tgtEl>
                                          <p:spTgt spid="110"/>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35"/>
                                        </p:tgtEl>
                                        <p:attrNameLst>
                                          <p:attrName>style.visibility</p:attrName>
                                        </p:attrNameLst>
                                      </p:cBhvr>
                                      <p:to>
                                        <p:strVal val="visible"/>
                                      </p:to>
                                    </p:set>
                                    <p:animEffect transition="in" filter="fade">
                                      <p:cBhvr>
                                        <p:cTn id="35" dur="500"/>
                                        <p:tgtEl>
                                          <p:spTgt spid="1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8"/>
                                        </p:tgtEl>
                                        <p:attrNameLst>
                                          <p:attrName>style.visibility</p:attrName>
                                        </p:attrNameLst>
                                      </p:cBhvr>
                                      <p:to>
                                        <p:strVal val="visible"/>
                                      </p:to>
                                    </p:set>
                                    <p:animEffect transition="in" filter="fade">
                                      <p:cBhvr>
                                        <p:cTn id="38" dur="500"/>
                                        <p:tgtEl>
                                          <p:spTgt spid="128"/>
                                        </p:tgtEl>
                                      </p:cBhvr>
                                    </p:animEffect>
                                  </p:childTnLst>
                                </p:cTn>
                              </p:par>
                              <p:par>
                                <p:cTn id="39" presetID="22" presetClass="entr" presetSubtype="8" fill="hold" nodeType="withEffect">
                                  <p:stCondLst>
                                    <p:cond delay="0"/>
                                  </p:stCondLst>
                                  <p:childTnLst>
                                    <p:set>
                                      <p:cBhvr>
                                        <p:cTn id="40" dur="1" fill="hold">
                                          <p:stCondLst>
                                            <p:cond delay="0"/>
                                          </p:stCondLst>
                                        </p:cTn>
                                        <p:tgtEl>
                                          <p:spTgt spid="109"/>
                                        </p:tgtEl>
                                        <p:attrNameLst>
                                          <p:attrName>style.visibility</p:attrName>
                                        </p:attrNameLst>
                                      </p:cBhvr>
                                      <p:to>
                                        <p:strVal val="visible"/>
                                      </p:to>
                                    </p:set>
                                    <p:animEffect transition="in" filter="wipe(left)">
                                      <p:cBhvr>
                                        <p:cTn id="41" dur="500"/>
                                        <p:tgtEl>
                                          <p:spTgt spid="109"/>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49"/>
                                        </p:tgtEl>
                                        <p:attrNameLst>
                                          <p:attrName>style.visibility</p:attrName>
                                        </p:attrNameLst>
                                      </p:cBhvr>
                                      <p:to>
                                        <p:strVal val="visible"/>
                                      </p:to>
                                    </p:set>
                                    <p:animEffect transition="in" filter="fade">
                                      <p:cBhvr>
                                        <p:cTn id="45" dur="500"/>
                                        <p:tgtEl>
                                          <p:spTgt spid="149"/>
                                        </p:tgtEl>
                                      </p:cBhvr>
                                    </p:animEffect>
                                  </p:childTnLst>
                                </p:cTn>
                              </p:par>
                            </p:childTnLst>
                          </p:cTn>
                        </p:par>
                        <p:par>
                          <p:cTn id="46" fill="hold">
                            <p:stCondLst>
                              <p:cond delay="3000"/>
                            </p:stCondLst>
                            <p:childTnLst>
                              <p:par>
                                <p:cTn id="47" presetID="22" presetClass="entr" presetSubtype="8" fill="hold" nodeType="afterEffect">
                                  <p:stCondLst>
                                    <p:cond delay="1000"/>
                                  </p:stCondLst>
                                  <p:childTnLst>
                                    <p:set>
                                      <p:cBhvr>
                                        <p:cTn id="48" dur="1" fill="hold">
                                          <p:stCondLst>
                                            <p:cond delay="0"/>
                                          </p:stCondLst>
                                        </p:cTn>
                                        <p:tgtEl>
                                          <p:spTgt spid="232"/>
                                        </p:tgtEl>
                                        <p:attrNameLst>
                                          <p:attrName>style.visibility</p:attrName>
                                        </p:attrNameLst>
                                      </p:cBhvr>
                                      <p:to>
                                        <p:strVal val="visible"/>
                                      </p:to>
                                    </p:set>
                                    <p:animEffect transition="in" filter="wipe(left)">
                                      <p:cBhvr>
                                        <p:cTn id="49" dur="500"/>
                                        <p:tgtEl>
                                          <p:spTgt spid="232"/>
                                        </p:tgtEl>
                                      </p:cBhvr>
                                    </p:animEffect>
                                  </p:childTnLst>
                                </p:cTn>
                              </p:par>
                              <p:par>
                                <p:cTn id="50" presetID="22" presetClass="entr" presetSubtype="8" fill="hold" nodeType="withEffect">
                                  <p:stCondLst>
                                    <p:cond delay="1000"/>
                                  </p:stCondLst>
                                  <p:childTnLst>
                                    <p:set>
                                      <p:cBhvr>
                                        <p:cTn id="51" dur="1" fill="hold">
                                          <p:stCondLst>
                                            <p:cond delay="0"/>
                                          </p:stCondLst>
                                        </p:cTn>
                                        <p:tgtEl>
                                          <p:spTgt spid="236"/>
                                        </p:tgtEl>
                                        <p:attrNameLst>
                                          <p:attrName>style.visibility</p:attrName>
                                        </p:attrNameLst>
                                      </p:cBhvr>
                                      <p:to>
                                        <p:strVal val="visible"/>
                                      </p:to>
                                    </p:set>
                                    <p:animEffect transition="in" filter="wipe(left)">
                                      <p:cBhvr>
                                        <p:cTn id="52" dur="500"/>
                                        <p:tgtEl>
                                          <p:spTgt spid="236"/>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238"/>
                                        </p:tgtEl>
                                        <p:attrNameLst>
                                          <p:attrName>style.visibility</p:attrName>
                                        </p:attrNameLst>
                                      </p:cBhvr>
                                      <p:to>
                                        <p:strVal val="visible"/>
                                      </p:to>
                                    </p:set>
                                    <p:animEffect transition="in" filter="fade">
                                      <p:cBhvr>
                                        <p:cTn id="56" dur="500"/>
                                        <p:tgtEl>
                                          <p:spTgt spid="238"/>
                                        </p:tgtEl>
                                      </p:cBhvr>
                                    </p:animEffect>
                                  </p:childTnLst>
                                </p:cTn>
                              </p:par>
                              <p:par>
                                <p:cTn id="57" presetID="10" presetClass="entr" presetSubtype="0" fill="hold" nodeType="withEffect">
                                  <p:stCondLst>
                                    <p:cond delay="0"/>
                                  </p:stCondLst>
                                  <p:childTnLst>
                                    <p:set>
                                      <p:cBhvr>
                                        <p:cTn id="58" dur="1" fill="hold">
                                          <p:stCondLst>
                                            <p:cond delay="0"/>
                                          </p:stCondLst>
                                        </p:cTn>
                                        <p:tgtEl>
                                          <p:spTgt spid="240"/>
                                        </p:tgtEl>
                                        <p:attrNameLst>
                                          <p:attrName>style.visibility</p:attrName>
                                        </p:attrNameLst>
                                      </p:cBhvr>
                                      <p:to>
                                        <p:strVal val="visible"/>
                                      </p:to>
                                    </p:set>
                                    <p:animEffect transition="in" filter="fade">
                                      <p:cBhvr>
                                        <p:cTn id="59" dur="500"/>
                                        <p:tgtEl>
                                          <p:spTgt spid="240"/>
                                        </p:tgtEl>
                                      </p:cBhvr>
                                    </p:animEffect>
                                  </p:childTnLst>
                                </p:cTn>
                              </p:par>
                              <p:par>
                                <p:cTn id="60" presetID="10" presetClass="entr" presetSubtype="0" fill="hold" nodeType="withEffect">
                                  <p:stCondLst>
                                    <p:cond delay="0"/>
                                  </p:stCondLst>
                                  <p:childTnLst>
                                    <p:set>
                                      <p:cBhvr>
                                        <p:cTn id="61" dur="1" fill="hold">
                                          <p:stCondLst>
                                            <p:cond delay="0"/>
                                          </p:stCondLst>
                                        </p:cTn>
                                        <p:tgtEl>
                                          <p:spTgt spid="243"/>
                                        </p:tgtEl>
                                        <p:attrNameLst>
                                          <p:attrName>style.visibility</p:attrName>
                                        </p:attrNameLst>
                                      </p:cBhvr>
                                      <p:to>
                                        <p:strVal val="visible"/>
                                      </p:to>
                                    </p:set>
                                    <p:animEffect transition="in" filter="fade">
                                      <p:cBhvr>
                                        <p:cTn id="62" dur="500"/>
                                        <p:tgtEl>
                                          <p:spTgt spid="24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45"/>
                                        </p:tgtEl>
                                        <p:attrNameLst>
                                          <p:attrName>style.visibility</p:attrName>
                                        </p:attrNameLst>
                                      </p:cBhvr>
                                      <p:to>
                                        <p:strVal val="visible"/>
                                      </p:to>
                                    </p:set>
                                    <p:animEffect transition="in" filter="fade">
                                      <p:cBhvr>
                                        <p:cTn id="65" dur="500"/>
                                        <p:tgtEl>
                                          <p:spTgt spid="24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41"/>
                                        </p:tgtEl>
                                        <p:attrNameLst>
                                          <p:attrName>style.visibility</p:attrName>
                                        </p:attrNameLst>
                                      </p:cBhvr>
                                      <p:to>
                                        <p:strVal val="visible"/>
                                      </p:to>
                                    </p:set>
                                    <p:animEffect transition="in" filter="fade">
                                      <p:cBhvr>
                                        <p:cTn id="68" dur="500"/>
                                        <p:tgtEl>
                                          <p:spTgt spid="241"/>
                                        </p:tgtEl>
                                      </p:cBhvr>
                                    </p:animEffect>
                                  </p:childTnLst>
                                </p:cTn>
                              </p:par>
                              <p:par>
                                <p:cTn id="69" presetID="22" presetClass="entr" presetSubtype="8" fill="hold" nodeType="withEffect">
                                  <p:stCondLst>
                                    <p:cond delay="0"/>
                                  </p:stCondLst>
                                  <p:childTnLst>
                                    <p:set>
                                      <p:cBhvr>
                                        <p:cTn id="70" dur="1" fill="hold">
                                          <p:stCondLst>
                                            <p:cond delay="0"/>
                                          </p:stCondLst>
                                        </p:cTn>
                                        <p:tgtEl>
                                          <p:spTgt spid="231"/>
                                        </p:tgtEl>
                                        <p:attrNameLst>
                                          <p:attrName>style.visibility</p:attrName>
                                        </p:attrNameLst>
                                      </p:cBhvr>
                                      <p:to>
                                        <p:strVal val="visible"/>
                                      </p:to>
                                    </p:set>
                                    <p:animEffect transition="in" filter="wipe(left)">
                                      <p:cBhvr>
                                        <p:cTn id="71" dur="500"/>
                                        <p:tgtEl>
                                          <p:spTgt spid="231"/>
                                        </p:tgtEl>
                                      </p:cBhvr>
                                    </p:animEffect>
                                  </p:childTnLst>
                                </p:cTn>
                              </p:par>
                            </p:childTnLst>
                          </p:cTn>
                        </p:par>
                        <p:par>
                          <p:cTn id="72" fill="hold">
                            <p:stCondLst>
                              <p:cond delay="5000"/>
                            </p:stCondLst>
                            <p:childTnLst>
                              <p:par>
                                <p:cTn id="73" presetID="10" presetClass="entr" presetSubtype="0" fill="hold" grpId="0" nodeType="afterEffect">
                                  <p:stCondLst>
                                    <p:cond delay="0"/>
                                  </p:stCondLst>
                                  <p:childTnLst>
                                    <p:set>
                                      <p:cBhvr>
                                        <p:cTn id="74" dur="1" fill="hold">
                                          <p:stCondLst>
                                            <p:cond delay="0"/>
                                          </p:stCondLst>
                                        </p:cTn>
                                        <p:tgtEl>
                                          <p:spTgt spid="204"/>
                                        </p:tgtEl>
                                        <p:attrNameLst>
                                          <p:attrName>style.visibility</p:attrName>
                                        </p:attrNameLst>
                                      </p:cBhvr>
                                      <p:to>
                                        <p:strVal val="visible"/>
                                      </p:to>
                                    </p:set>
                                    <p:animEffect transition="in" filter="fade">
                                      <p:cBhvr>
                                        <p:cTn id="75" dur="500"/>
                                        <p:tgtEl>
                                          <p:spTgt spid="204"/>
                                        </p:tgtEl>
                                      </p:cBhvr>
                                    </p:animEffect>
                                  </p:childTnLst>
                                </p:cTn>
                              </p:par>
                            </p:childTnLst>
                          </p:cTn>
                        </p:par>
                        <p:par>
                          <p:cTn id="76" fill="hold">
                            <p:stCondLst>
                              <p:cond delay="5500"/>
                            </p:stCondLst>
                            <p:childTnLst>
                              <p:par>
                                <p:cTn id="77" presetID="10" presetClass="entr" presetSubtype="0" fill="hold" grpId="0" nodeType="afterEffect">
                                  <p:stCondLst>
                                    <p:cond delay="1000"/>
                                  </p:stCondLst>
                                  <p:childTnLst>
                                    <p:set>
                                      <p:cBhvr>
                                        <p:cTn id="78" dur="1" fill="hold">
                                          <p:stCondLst>
                                            <p:cond delay="0"/>
                                          </p:stCondLst>
                                        </p:cTn>
                                        <p:tgtEl>
                                          <p:spTgt spid="221"/>
                                        </p:tgtEl>
                                        <p:attrNameLst>
                                          <p:attrName>style.visibility</p:attrName>
                                        </p:attrNameLst>
                                      </p:cBhvr>
                                      <p:to>
                                        <p:strVal val="visible"/>
                                      </p:to>
                                    </p:set>
                                    <p:animEffect transition="in" filter="fade">
                                      <p:cBhvr>
                                        <p:cTn id="79"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128" grpId="0" animBg="1"/>
      <p:bldP spid="135" grpId="0" animBg="1"/>
      <p:bldP spid="149" grpId="0" animBg="1"/>
      <p:bldP spid="204" grpId="0" animBg="1"/>
      <p:bldP spid="221" grpId="0" animBg="1"/>
      <p:bldP spid="238" grpId="0" animBg="1"/>
      <p:bldP spid="241" grpId="0"/>
      <p:bldP spid="2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Rounded Rectangle 156"/>
          <p:cNvSpPr/>
          <p:nvPr/>
        </p:nvSpPr>
        <p:spPr bwMode="auto">
          <a:xfrm>
            <a:off x="458834" y="1211913"/>
            <a:ext cx="3095863" cy="2598260"/>
          </a:xfrm>
          <a:prstGeom prst="roundRect">
            <a:avLst>
              <a:gd name="adj" fmla="val 6500"/>
            </a:avLst>
          </a:prstGeom>
          <a:solidFill>
            <a:schemeClr val="bg2">
              <a:lumMod val="75000"/>
              <a:lumOff val="2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Source</a:t>
            </a:r>
          </a:p>
        </p:txBody>
      </p:sp>
      <p:sp>
        <p:nvSpPr>
          <p:cNvPr id="168" name="Rounded Rectangle 167"/>
          <p:cNvSpPr/>
          <p:nvPr/>
        </p:nvSpPr>
        <p:spPr bwMode="auto">
          <a:xfrm>
            <a:off x="3632831" y="1211913"/>
            <a:ext cx="2051845" cy="2598260"/>
          </a:xfrm>
          <a:prstGeom prst="roundRect">
            <a:avLst>
              <a:gd name="adj" fmla="val 6500"/>
            </a:avLst>
          </a:prstGeom>
          <a:solidFill>
            <a:srgbClr val="008AB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Build</a:t>
            </a:r>
          </a:p>
        </p:txBody>
      </p:sp>
      <p:sp>
        <p:nvSpPr>
          <p:cNvPr id="189" name="Rounded Rectangle 188"/>
          <p:cNvSpPr/>
          <p:nvPr/>
        </p:nvSpPr>
        <p:spPr bwMode="auto">
          <a:xfrm>
            <a:off x="3632831" y="3886357"/>
            <a:ext cx="2051845" cy="2054900"/>
          </a:xfrm>
          <a:prstGeom prst="roundRect">
            <a:avLst>
              <a:gd name="adj" fmla="val 6500"/>
            </a:avLst>
          </a:prstGeom>
          <a:solidFill>
            <a:srgbClr val="009E49">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a:ln>
                  <a:noFill/>
                </a:ln>
                <a:solidFill>
                  <a:srgbClr val="FFFFFF">
                    <a:alpha val="50000"/>
                  </a:srgbClr>
                </a:solidFill>
                <a:effectLst/>
                <a:uLnTx/>
                <a:uFillTx/>
                <a:ea typeface="Segoe UI" pitchFamily="34" charset="0"/>
                <a:cs typeface="Segoe UI" pitchFamily="34" charset="0"/>
              </a:rPr>
              <a:t>Test/issues</a:t>
            </a:r>
            <a:endPar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endParaRPr>
          </a:p>
        </p:txBody>
      </p:sp>
      <p:sp>
        <p:nvSpPr>
          <p:cNvPr id="202" name="Rounded Rectangle 201"/>
          <p:cNvSpPr/>
          <p:nvPr/>
        </p:nvSpPr>
        <p:spPr bwMode="auto">
          <a:xfrm>
            <a:off x="5761376" y="1211913"/>
            <a:ext cx="2051845" cy="4729345"/>
          </a:xfrm>
          <a:prstGeom prst="roundRect">
            <a:avLst>
              <a:gd name="adj" fmla="val 6500"/>
            </a:avLst>
          </a:prstGeom>
          <a:solidFill>
            <a:srgbClr val="00866F">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Deploy</a:t>
            </a:r>
          </a:p>
        </p:txBody>
      </p:sp>
      <p:sp>
        <p:nvSpPr>
          <p:cNvPr id="203" name="Rounded Rectangle 202"/>
          <p:cNvSpPr/>
          <p:nvPr/>
        </p:nvSpPr>
        <p:spPr bwMode="auto">
          <a:xfrm>
            <a:off x="7888486" y="1211911"/>
            <a:ext cx="2051845" cy="4729345"/>
          </a:xfrm>
          <a:prstGeom prst="roundRect">
            <a:avLst>
              <a:gd name="adj" fmla="val 6500"/>
            </a:avLst>
          </a:prstGeom>
          <a:solidFill>
            <a:srgbClr val="84348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App</a:t>
            </a:r>
          </a:p>
        </p:txBody>
      </p:sp>
      <p:sp>
        <p:nvSpPr>
          <p:cNvPr id="204" name="Rounded Rectangle 203"/>
          <p:cNvSpPr/>
          <p:nvPr/>
        </p:nvSpPr>
        <p:spPr bwMode="auto">
          <a:xfrm>
            <a:off x="10017030" y="1211913"/>
            <a:ext cx="2051845" cy="3656562"/>
          </a:xfrm>
          <a:prstGeom prst="roundRect">
            <a:avLst>
              <a:gd name="adj" fmla="val 6500"/>
            </a:avLst>
          </a:prstGeom>
          <a:solidFill>
            <a:srgbClr val="7030A0">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Ops</a:t>
            </a:r>
          </a:p>
        </p:txBody>
      </p:sp>
      <p:sp>
        <p:nvSpPr>
          <p:cNvPr id="205" name="Rounded Rectangle 204"/>
          <p:cNvSpPr/>
          <p:nvPr/>
        </p:nvSpPr>
        <p:spPr bwMode="auto">
          <a:xfrm>
            <a:off x="10017030" y="4934625"/>
            <a:ext cx="2051846" cy="1827349"/>
          </a:xfrm>
          <a:prstGeom prst="roundRect">
            <a:avLst>
              <a:gd name="adj" fmla="val 6500"/>
            </a:avLst>
          </a:prstGeom>
          <a:solidFill>
            <a:srgbClr val="943A3A">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398" b="0" i="0" u="none" strike="noStrike" kern="0" cap="none" spc="0" normalizeH="0" baseline="0" noProof="0">
                <a:ln>
                  <a:noFill/>
                </a:ln>
                <a:solidFill>
                  <a:srgbClr val="FFFFFF">
                    <a:alpha val="50000"/>
                  </a:srgbClr>
                </a:solidFill>
                <a:effectLst/>
                <a:uLnTx/>
                <a:uFillTx/>
                <a:ea typeface="Segoe UI" pitchFamily="34" charset="0"/>
                <a:cs typeface="Segoe UI" pitchFamily="34" charset="0"/>
              </a:rPr>
              <a:t>Process tools</a:t>
            </a:r>
            <a:endParaRPr kumimoji="0" lang="en-US" sz="1398"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endParaRPr>
          </a:p>
        </p:txBody>
      </p:sp>
      <p:cxnSp>
        <p:nvCxnSpPr>
          <p:cNvPr id="304" name="Straight Arrow Connector 303"/>
          <p:cNvCxnSpPr/>
          <p:nvPr/>
        </p:nvCxnSpPr>
        <p:spPr>
          <a:xfrm>
            <a:off x="5407140" y="2308394"/>
            <a:ext cx="433483" cy="2769"/>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2" name="Straight Arrow Connector 301"/>
          <p:cNvCxnSpPr/>
          <p:nvPr/>
        </p:nvCxnSpPr>
        <p:spPr>
          <a:xfrm>
            <a:off x="2357987" y="2800450"/>
            <a:ext cx="1134712" cy="1128367"/>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1" name="Straight Arrow Connector 300"/>
          <p:cNvCxnSpPr/>
          <p:nvPr/>
        </p:nvCxnSpPr>
        <p:spPr>
          <a:xfrm>
            <a:off x="2405605" y="2109985"/>
            <a:ext cx="944854" cy="8885"/>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r>
              <a:rPr lang="en-US" dirty="0"/>
              <a:t>Open Source Ecosystem</a:t>
            </a:r>
          </a:p>
        </p:txBody>
      </p:sp>
      <p:grpSp>
        <p:nvGrpSpPr>
          <p:cNvPr id="98" name="Group 97"/>
          <p:cNvGrpSpPr/>
          <p:nvPr/>
        </p:nvGrpSpPr>
        <p:grpSpPr>
          <a:xfrm>
            <a:off x="784809" y="1584289"/>
            <a:ext cx="1614460" cy="1413896"/>
            <a:chOff x="473780" y="1976733"/>
            <a:chExt cx="1614689" cy="1414096"/>
          </a:xfrm>
        </p:grpSpPr>
        <p:grpSp>
          <p:nvGrpSpPr>
            <p:cNvPr id="43" name="Group 42"/>
            <p:cNvGrpSpPr/>
            <p:nvPr/>
          </p:nvGrpSpPr>
          <p:grpSpPr>
            <a:xfrm>
              <a:off x="781618" y="1976733"/>
              <a:ext cx="1306851" cy="1242645"/>
              <a:chOff x="543888" y="1976733"/>
              <a:chExt cx="1306851" cy="1242645"/>
            </a:xfrm>
          </p:grpSpPr>
          <p:sp>
            <p:nvSpPr>
              <p:cNvPr id="198" name="Rounded Rectangle 197"/>
              <p:cNvSpPr/>
              <p:nvPr/>
            </p:nvSpPr>
            <p:spPr bwMode="auto">
              <a:xfrm>
                <a:off x="543888" y="1976733"/>
                <a:ext cx="1306851" cy="1242645"/>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42" name="TextBox 41"/>
              <p:cNvSpPr txBox="1"/>
              <p:nvPr/>
            </p:nvSpPr>
            <p:spPr>
              <a:xfrm>
                <a:off x="569869" y="2024022"/>
                <a:ext cx="1126406" cy="734731"/>
              </a:xfrm>
              <a:prstGeom prst="rect">
                <a:avLst/>
              </a:prstGeom>
              <a:noFill/>
            </p:spPr>
            <p:txBody>
              <a:bodyPr wrap="none" lIns="182854" tIns="146283" rIns="182854" bIns="146283"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399"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rPr>
                  <a:t>GitHub</a:t>
                </a:r>
                <a:endParaRPr kumimoji="0" lang="en-US" sz="13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418" eaLnBrk="1" fontAlgn="auto" latinLnBrk="0" hangingPunct="1">
                  <a:lnSpc>
                    <a:spcPct val="100000"/>
                  </a:lnSpc>
                  <a:spcBef>
                    <a:spcPts val="0"/>
                  </a:spcBef>
                  <a:spcAft>
                    <a:spcPts val="0"/>
                  </a:spcAft>
                  <a:buClrTx/>
                  <a:buSzTx/>
                  <a:buFontTx/>
                  <a:buNone/>
                  <a:tabLst/>
                  <a:defRPr/>
                </a:pPr>
                <a:r>
                  <a:rPr kumimoji="0" lang="en-US" sz="1399"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rPr>
                  <a:t>Codeplex</a:t>
                </a:r>
                <a:endPar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182" name="Group 181"/>
            <p:cNvGrpSpPr/>
            <p:nvPr/>
          </p:nvGrpSpPr>
          <p:grpSpPr>
            <a:xfrm>
              <a:off x="473780" y="2755900"/>
              <a:ext cx="609168" cy="634929"/>
              <a:chOff x="2328300" y="3506767"/>
              <a:chExt cx="551703" cy="575034"/>
            </a:xfrm>
          </p:grpSpPr>
          <p:sp>
            <p:nvSpPr>
              <p:cNvPr id="183"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184" name="Group 183"/>
              <p:cNvGrpSpPr/>
              <p:nvPr/>
            </p:nvGrpSpPr>
            <p:grpSpPr>
              <a:xfrm>
                <a:off x="2328300" y="3506767"/>
                <a:ext cx="551703" cy="575034"/>
                <a:chOff x="3937001" y="4448175"/>
                <a:chExt cx="638175" cy="665163"/>
              </a:xfrm>
            </p:grpSpPr>
            <p:grpSp>
              <p:nvGrpSpPr>
                <p:cNvPr id="185" name="Group 10"/>
                <p:cNvGrpSpPr>
                  <a:grpSpLocks noChangeAspect="1"/>
                </p:cNvGrpSpPr>
                <p:nvPr/>
              </p:nvGrpSpPr>
              <p:grpSpPr bwMode="auto">
                <a:xfrm>
                  <a:off x="3937001" y="4448175"/>
                  <a:ext cx="638175" cy="665163"/>
                  <a:chOff x="2480" y="2802"/>
                  <a:chExt cx="402" cy="419"/>
                </a:xfrm>
              </p:grpSpPr>
              <p:sp>
                <p:nvSpPr>
                  <p:cNvPr id="193"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4"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6"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186" name="Group 185"/>
                <p:cNvGrpSpPr/>
                <p:nvPr/>
              </p:nvGrpSpPr>
              <p:grpSpPr>
                <a:xfrm>
                  <a:off x="4120302" y="4618868"/>
                  <a:ext cx="293550" cy="349134"/>
                  <a:chOff x="4662074" y="4335997"/>
                  <a:chExt cx="234105" cy="278433"/>
                </a:xfrm>
              </p:grpSpPr>
              <p:sp>
                <p:nvSpPr>
                  <p:cNvPr id="187"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rgbClr val="808080"/>
                  </a:solidFill>
                  <a:ln w="0">
                    <a:noFill/>
                    <a:prstDash val="solid"/>
                    <a:round/>
                    <a:headEnd/>
                    <a:tailEnd/>
                  </a:ln>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8"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rgbClr val="808080"/>
                  </a:solidFill>
                  <a:ln w="0">
                    <a:noFill/>
                    <a:prstDash val="solid"/>
                    <a:round/>
                    <a:headEnd/>
                    <a:tailEnd/>
                  </a:ln>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grpSp>
      </p:grpSp>
      <p:sp>
        <p:nvSpPr>
          <p:cNvPr id="165" name="Rounded Rectangle 164"/>
          <p:cNvSpPr/>
          <p:nvPr/>
        </p:nvSpPr>
        <p:spPr bwMode="auto">
          <a:xfrm>
            <a:off x="3936398" y="4073856"/>
            <a:ext cx="1488426" cy="1275140"/>
          </a:xfrm>
          <a:prstGeom prst="roundRect">
            <a:avLst>
              <a:gd name="adj" fmla="val 7520"/>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grpSp>
        <p:nvGrpSpPr>
          <p:cNvPr id="318" name="Group 317"/>
          <p:cNvGrpSpPr/>
          <p:nvPr/>
        </p:nvGrpSpPr>
        <p:grpSpPr>
          <a:xfrm>
            <a:off x="3915308" y="1353080"/>
            <a:ext cx="1488426" cy="1993570"/>
            <a:chOff x="3517365" y="1757407"/>
            <a:chExt cx="1488637" cy="1993853"/>
          </a:xfrm>
        </p:grpSpPr>
        <p:sp>
          <p:nvSpPr>
            <p:cNvPr id="52" name="Rounded Rectangle 51"/>
            <p:cNvSpPr/>
            <p:nvPr/>
          </p:nvSpPr>
          <p:spPr bwMode="auto">
            <a:xfrm>
              <a:off x="3517365" y="1757407"/>
              <a:ext cx="1488637" cy="1993853"/>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grpSp>
          <p:nvGrpSpPr>
            <p:cNvPr id="115" name="Group 114"/>
            <p:cNvGrpSpPr/>
            <p:nvPr/>
          </p:nvGrpSpPr>
          <p:grpSpPr>
            <a:xfrm>
              <a:off x="4392343" y="2916450"/>
              <a:ext cx="348718" cy="537547"/>
              <a:chOff x="6989462" y="4072604"/>
              <a:chExt cx="348718" cy="537547"/>
            </a:xfrm>
          </p:grpSpPr>
          <p:pic>
            <p:nvPicPr>
              <p:cNvPr id="116" name="Picture 115"/>
              <p:cNvPicPr>
                <a:picLocks noChangeAspect="1"/>
              </p:cNvPicPr>
              <p:nvPr/>
            </p:nvPicPr>
            <p:blipFill rotWithShape="1">
              <a:blip r:embed="rId3">
                <a:extLst>
                  <a:ext uri="{28A0092B-C50C-407E-A947-70E740481C1C}">
                    <a14:useLocalDpi xmlns:a14="http://schemas.microsoft.com/office/drawing/2010/main" val="0"/>
                  </a:ext>
                </a:extLst>
              </a:blip>
              <a:srcRect r="73274"/>
              <a:stretch/>
            </p:blipFill>
            <p:spPr>
              <a:xfrm>
                <a:off x="6989462" y="4072604"/>
                <a:ext cx="348718" cy="364683"/>
              </a:xfrm>
              <a:prstGeom prst="rect">
                <a:avLst/>
              </a:prstGeom>
            </p:spPr>
          </p:pic>
          <p:sp>
            <p:nvSpPr>
              <p:cNvPr id="118" name="TextBox 117"/>
              <p:cNvSpPr txBox="1"/>
              <p:nvPr/>
            </p:nvSpPr>
            <p:spPr>
              <a:xfrm>
                <a:off x="6997108" y="4483001"/>
                <a:ext cx="340111"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err="1">
                    <a:ln>
                      <a:noFill/>
                    </a:ln>
                    <a:gradFill>
                      <a:gsLst>
                        <a:gs pos="2917">
                          <a:srgbClr val="FFFFFF"/>
                        </a:gs>
                        <a:gs pos="30000">
                          <a:srgbClr val="FFFFFF"/>
                        </a:gs>
                      </a:gsLst>
                      <a:lin ang="5400000" scaled="0"/>
                    </a:gradFill>
                    <a:effectLst/>
                    <a:uLnTx/>
                    <a:uFillTx/>
                  </a:rPr>
                  <a:t>Gradle</a:t>
                </a:r>
                <a:endPar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endParaRPr>
              </a:p>
            </p:txBody>
          </p:sp>
        </p:grpSp>
        <p:grpSp>
          <p:nvGrpSpPr>
            <p:cNvPr id="13" name="Group 12"/>
            <p:cNvGrpSpPr/>
            <p:nvPr/>
          </p:nvGrpSpPr>
          <p:grpSpPr>
            <a:xfrm>
              <a:off x="3722745" y="2864738"/>
              <a:ext cx="472506" cy="593830"/>
              <a:chOff x="4134603" y="3425457"/>
              <a:chExt cx="472506" cy="593830"/>
            </a:xfrm>
          </p:grpSpPr>
          <p:pic>
            <p:nvPicPr>
              <p:cNvPr id="12" name="Picture 11"/>
              <p:cNvPicPr>
                <a:picLocks noChangeAspect="1"/>
              </p:cNvPicPr>
              <p:nvPr/>
            </p:nvPicPr>
            <p:blipFill rotWithShape="1">
              <a:blip r:embed="rId4">
                <a:extLst>
                  <a:ext uri="{28A0092B-C50C-407E-A947-70E740481C1C}">
                    <a14:useLocalDpi xmlns:a14="http://schemas.microsoft.com/office/drawing/2010/main" val="0"/>
                  </a:ext>
                </a:extLst>
              </a:blip>
              <a:srcRect b="19882"/>
              <a:stretch/>
            </p:blipFill>
            <p:spPr>
              <a:xfrm>
                <a:off x="4134603" y="3425457"/>
                <a:ext cx="472506" cy="445861"/>
              </a:xfrm>
              <a:prstGeom prst="rect">
                <a:avLst/>
              </a:prstGeom>
            </p:spPr>
          </p:pic>
          <p:sp>
            <p:nvSpPr>
              <p:cNvPr id="126" name="TextBox 125"/>
              <p:cNvSpPr txBox="1"/>
              <p:nvPr/>
            </p:nvSpPr>
            <p:spPr>
              <a:xfrm>
                <a:off x="4226586" y="3892138"/>
                <a:ext cx="294327"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Grunt</a:t>
                </a:r>
              </a:p>
            </p:txBody>
          </p:sp>
        </p:grpSp>
        <p:grpSp>
          <p:nvGrpSpPr>
            <p:cNvPr id="16" name="Group 15"/>
            <p:cNvGrpSpPr/>
            <p:nvPr/>
          </p:nvGrpSpPr>
          <p:grpSpPr>
            <a:xfrm>
              <a:off x="4382588" y="2034286"/>
              <a:ext cx="430166" cy="584901"/>
              <a:chOff x="4662854" y="2636345"/>
              <a:chExt cx="430166" cy="584901"/>
            </a:xfrm>
          </p:grpSpPr>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2854" y="2636345"/>
                <a:ext cx="430166" cy="430166"/>
              </a:xfrm>
              <a:prstGeom prst="rect">
                <a:avLst/>
              </a:prstGeom>
            </p:spPr>
          </p:pic>
          <p:sp>
            <p:nvSpPr>
              <p:cNvPr id="164" name="TextBox 163"/>
              <p:cNvSpPr txBox="1"/>
              <p:nvPr/>
            </p:nvSpPr>
            <p:spPr>
              <a:xfrm>
                <a:off x="4679165" y="3094096"/>
                <a:ext cx="405516"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Hudson</a:t>
                </a:r>
              </a:p>
            </p:txBody>
          </p:sp>
        </p:grpSp>
        <p:grpSp>
          <p:nvGrpSpPr>
            <p:cNvPr id="21" name="Group 20"/>
            <p:cNvGrpSpPr/>
            <p:nvPr/>
          </p:nvGrpSpPr>
          <p:grpSpPr>
            <a:xfrm>
              <a:off x="3759112" y="2011041"/>
              <a:ext cx="393353" cy="618651"/>
              <a:chOff x="4135626" y="2690430"/>
              <a:chExt cx="393353" cy="618651"/>
            </a:xfrm>
          </p:grpSpPr>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r="74242"/>
              <a:stretch/>
            </p:blipFill>
            <p:spPr>
              <a:xfrm>
                <a:off x="4135626" y="2690430"/>
                <a:ext cx="393353" cy="488682"/>
              </a:xfrm>
              <a:prstGeom prst="rect">
                <a:avLst/>
              </a:prstGeom>
            </p:spPr>
          </p:pic>
          <p:sp>
            <p:nvSpPr>
              <p:cNvPr id="171" name="TextBox 170"/>
              <p:cNvSpPr txBox="1"/>
              <p:nvPr/>
            </p:nvSpPr>
            <p:spPr>
              <a:xfrm>
                <a:off x="4147957" y="3181932"/>
                <a:ext cx="376084"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Jenkins</a:t>
                </a:r>
              </a:p>
            </p:txBody>
          </p:sp>
        </p:grpSp>
      </p:grpSp>
      <p:grpSp>
        <p:nvGrpSpPr>
          <p:cNvPr id="99" name="Group 98"/>
          <p:cNvGrpSpPr/>
          <p:nvPr/>
        </p:nvGrpSpPr>
        <p:grpSpPr>
          <a:xfrm>
            <a:off x="5951861" y="1347509"/>
            <a:ext cx="1581838" cy="3338055"/>
            <a:chOff x="5614963" y="1757408"/>
            <a:chExt cx="1582062" cy="3338528"/>
          </a:xfrm>
        </p:grpSpPr>
        <p:sp>
          <p:nvSpPr>
            <p:cNvPr id="2" name="Rounded Rectangle 1"/>
            <p:cNvSpPr/>
            <p:nvPr/>
          </p:nvSpPr>
          <p:spPr bwMode="auto">
            <a:xfrm>
              <a:off x="5614963" y="1757408"/>
              <a:ext cx="1582062" cy="3338528"/>
            </a:xfrm>
            <a:prstGeom prst="roundRect">
              <a:avLst>
                <a:gd name="adj" fmla="val 4575"/>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146262" rIns="45706" bIns="45706" numCol="1" spcCol="0" rtlCol="0" fromWordArt="0" anchor="b" anchorCtr="0" forceAA="0" compatLnSpc="1">
              <a:prstTxWarp prst="textNoShape">
                <a:avLst/>
              </a:prstTxWarp>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US" sz="1598"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63" name="Group 162"/>
            <p:cNvGrpSpPr/>
            <p:nvPr/>
          </p:nvGrpSpPr>
          <p:grpSpPr>
            <a:xfrm>
              <a:off x="5755043" y="1926121"/>
              <a:ext cx="1297475" cy="1101930"/>
              <a:chOff x="5985705" y="2633469"/>
              <a:chExt cx="1297475" cy="1101930"/>
            </a:xfrm>
            <a:solidFill>
              <a:srgbClr val="1D4380"/>
            </a:solidFill>
          </p:grpSpPr>
          <p:sp>
            <p:nvSpPr>
              <p:cNvPr id="23" name="TextBox 22"/>
              <p:cNvSpPr txBox="1"/>
              <p:nvPr/>
            </p:nvSpPr>
            <p:spPr>
              <a:xfrm>
                <a:off x="6198485" y="3352859"/>
                <a:ext cx="912607" cy="382540"/>
              </a:xfrm>
              <a:prstGeom prst="rect">
                <a:avLst/>
              </a:prstGeom>
              <a:noFill/>
            </p:spPr>
            <p:txBody>
              <a:bodyPr vert="horz" wrap="square" lIns="93247" tIns="93247" rIns="93247" bIns="93247" rtlCol="0" anchor="t">
                <a:no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FFFFFF"/>
                    </a:solidFill>
                    <a:effectLst/>
                    <a:uLnTx/>
                    <a:uFillTx/>
                    <a:ea typeface="Segoe UI" pitchFamily="34" charset="0"/>
                    <a:cs typeface="Segoe UI" pitchFamily="34" charset="0"/>
                  </a:rPr>
                  <a:t>Configuration</a:t>
                </a:r>
              </a:p>
            </p:txBody>
          </p:sp>
          <p:sp>
            <p:nvSpPr>
              <p:cNvPr id="20" name="Rounded Rectangle 19"/>
              <p:cNvSpPr/>
              <p:nvPr/>
            </p:nvSpPr>
            <p:spPr>
              <a:xfrm>
                <a:off x="5985705" y="2633469"/>
                <a:ext cx="1297475" cy="751661"/>
              </a:xfrm>
              <a:prstGeom prst="roundRect">
                <a:avLst>
                  <a:gd name="adj" fmla="val 5783"/>
                </a:avLst>
              </a:prstGeom>
              <a:solidFill>
                <a:schemeClr val="bg1">
                  <a:alpha val="20000"/>
                </a:schemeClr>
              </a:solidFill>
              <a:ln w="28575">
                <a:solidFill>
                  <a:srgbClr val="FFFFFF">
                    <a:alpha val="50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146262" rIns="45706" bIns="45706" numCol="1" spcCol="0" rtlCol="0" fromWordArt="0" anchor="b" anchorCtr="0" forceAA="0" compatLnSpc="1">
                <a:prstTxWarp prst="textNoShape">
                  <a:avLst/>
                </a:prstTxWarp>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US" sz="1598"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9" name="Group 8"/>
            <p:cNvGrpSpPr/>
            <p:nvPr/>
          </p:nvGrpSpPr>
          <p:grpSpPr>
            <a:xfrm>
              <a:off x="5926724" y="3762478"/>
              <a:ext cx="348718" cy="526968"/>
              <a:chOff x="7205182" y="4052008"/>
              <a:chExt cx="348718" cy="526968"/>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73274"/>
              <a:stretch/>
            </p:blipFill>
            <p:spPr>
              <a:xfrm>
                <a:off x="7205182" y="4052008"/>
                <a:ext cx="348718" cy="364683"/>
              </a:xfrm>
              <a:prstGeom prst="rect">
                <a:avLst/>
              </a:prstGeom>
            </p:spPr>
          </p:pic>
          <p:sp>
            <p:nvSpPr>
              <p:cNvPr id="7" name="TextBox 6"/>
              <p:cNvSpPr txBox="1"/>
              <p:nvPr/>
            </p:nvSpPr>
            <p:spPr>
              <a:xfrm>
                <a:off x="7212829" y="4451826"/>
                <a:ext cx="340111"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err="1">
                    <a:ln>
                      <a:noFill/>
                    </a:ln>
                    <a:gradFill>
                      <a:gsLst>
                        <a:gs pos="2917">
                          <a:srgbClr val="FFFFFF"/>
                        </a:gs>
                        <a:gs pos="30000">
                          <a:srgbClr val="FFFFFF"/>
                        </a:gs>
                      </a:gsLst>
                      <a:lin ang="5400000" scaled="0"/>
                    </a:gradFill>
                    <a:effectLst/>
                    <a:uLnTx/>
                    <a:uFillTx/>
                  </a:rPr>
                  <a:t>Gradle</a:t>
                </a:r>
                <a:endPar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endParaRPr>
              </a:p>
            </p:txBody>
          </p:sp>
        </p:grpSp>
        <p:grpSp>
          <p:nvGrpSpPr>
            <p:cNvPr id="11" name="Group 10"/>
            <p:cNvGrpSpPr/>
            <p:nvPr/>
          </p:nvGrpSpPr>
          <p:grpSpPr>
            <a:xfrm>
              <a:off x="5802249" y="1996501"/>
              <a:ext cx="621878" cy="549109"/>
              <a:chOff x="5082559" y="3446505"/>
              <a:chExt cx="621878" cy="549109"/>
            </a:xfrm>
          </p:grpSpPr>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b="36782"/>
              <a:stretch/>
            </p:blipFill>
            <p:spPr>
              <a:xfrm>
                <a:off x="5082559" y="3446505"/>
                <a:ext cx="621878" cy="379096"/>
              </a:xfrm>
              <a:prstGeom prst="rect">
                <a:avLst/>
              </a:prstGeom>
            </p:spPr>
          </p:pic>
          <p:sp>
            <p:nvSpPr>
              <p:cNvPr id="119" name="TextBox 118"/>
              <p:cNvSpPr txBox="1"/>
              <p:nvPr/>
            </p:nvSpPr>
            <p:spPr>
              <a:xfrm>
                <a:off x="5251592" y="3868465"/>
                <a:ext cx="240367"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Chef</a:t>
                </a:r>
              </a:p>
            </p:txBody>
          </p:sp>
        </p:grpSp>
        <p:grpSp>
          <p:nvGrpSpPr>
            <p:cNvPr id="127" name="Group 126"/>
            <p:cNvGrpSpPr/>
            <p:nvPr/>
          </p:nvGrpSpPr>
          <p:grpSpPr>
            <a:xfrm>
              <a:off x="6603425" y="3788329"/>
              <a:ext cx="388899" cy="514938"/>
              <a:chOff x="4227763" y="2828191"/>
              <a:chExt cx="388899" cy="514938"/>
            </a:xfrm>
          </p:grpSpPr>
          <p:pic>
            <p:nvPicPr>
              <p:cNvPr id="154" name="Picture 153"/>
              <p:cNvPicPr>
                <a:picLocks noChangeAspect="1"/>
              </p:cNvPicPr>
              <p:nvPr/>
            </p:nvPicPr>
            <p:blipFill rotWithShape="1">
              <a:blip r:embed="rId4">
                <a:extLst>
                  <a:ext uri="{28A0092B-C50C-407E-A947-70E740481C1C}">
                    <a14:useLocalDpi xmlns:a14="http://schemas.microsoft.com/office/drawing/2010/main" val="0"/>
                  </a:ext>
                </a:extLst>
              </a:blip>
              <a:srcRect b="19882"/>
              <a:stretch/>
            </p:blipFill>
            <p:spPr>
              <a:xfrm>
                <a:off x="4227763" y="2828191"/>
                <a:ext cx="388899" cy="366969"/>
              </a:xfrm>
              <a:prstGeom prst="rect">
                <a:avLst/>
              </a:prstGeom>
            </p:spPr>
          </p:pic>
          <p:sp>
            <p:nvSpPr>
              <p:cNvPr id="162" name="TextBox 161"/>
              <p:cNvSpPr txBox="1"/>
              <p:nvPr/>
            </p:nvSpPr>
            <p:spPr>
              <a:xfrm>
                <a:off x="4256975" y="3215980"/>
                <a:ext cx="294327"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Grunt</a:t>
                </a:r>
              </a:p>
            </p:txBody>
          </p:sp>
        </p:grpSp>
        <p:grpSp>
          <p:nvGrpSpPr>
            <p:cNvPr id="167" name="Group 166"/>
            <p:cNvGrpSpPr/>
            <p:nvPr/>
          </p:nvGrpSpPr>
          <p:grpSpPr>
            <a:xfrm>
              <a:off x="6579117" y="3059847"/>
              <a:ext cx="430166" cy="584901"/>
              <a:chOff x="4662854" y="2636345"/>
              <a:chExt cx="430166" cy="584901"/>
            </a:xfrm>
          </p:grpSpPr>
          <p:pic>
            <p:nvPicPr>
              <p:cNvPr id="169" name="Picture 16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2854" y="2636345"/>
                <a:ext cx="430166" cy="430166"/>
              </a:xfrm>
              <a:prstGeom prst="rect">
                <a:avLst/>
              </a:prstGeom>
            </p:spPr>
          </p:pic>
          <p:sp>
            <p:nvSpPr>
              <p:cNvPr id="170" name="TextBox 169"/>
              <p:cNvSpPr txBox="1"/>
              <p:nvPr/>
            </p:nvSpPr>
            <p:spPr>
              <a:xfrm>
                <a:off x="4679165" y="3094096"/>
                <a:ext cx="405516"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Hudson</a:t>
                </a:r>
              </a:p>
            </p:txBody>
          </p:sp>
        </p:grpSp>
        <p:grpSp>
          <p:nvGrpSpPr>
            <p:cNvPr id="175" name="Group 174"/>
            <p:cNvGrpSpPr/>
            <p:nvPr/>
          </p:nvGrpSpPr>
          <p:grpSpPr>
            <a:xfrm>
              <a:off x="5941321" y="3023781"/>
              <a:ext cx="393353" cy="618651"/>
              <a:chOff x="4135626" y="2690430"/>
              <a:chExt cx="393353" cy="618651"/>
            </a:xfrm>
          </p:grpSpPr>
          <p:pic>
            <p:nvPicPr>
              <p:cNvPr id="176" name="Picture 175"/>
              <p:cNvPicPr>
                <a:picLocks noChangeAspect="1"/>
              </p:cNvPicPr>
              <p:nvPr/>
            </p:nvPicPr>
            <p:blipFill rotWithShape="1">
              <a:blip r:embed="rId6">
                <a:extLst>
                  <a:ext uri="{28A0092B-C50C-407E-A947-70E740481C1C}">
                    <a14:useLocalDpi xmlns:a14="http://schemas.microsoft.com/office/drawing/2010/main" val="0"/>
                  </a:ext>
                </a:extLst>
              </a:blip>
              <a:srcRect r="74242"/>
              <a:stretch/>
            </p:blipFill>
            <p:spPr>
              <a:xfrm>
                <a:off x="4135626" y="2690430"/>
                <a:ext cx="393353" cy="488682"/>
              </a:xfrm>
              <a:prstGeom prst="rect">
                <a:avLst/>
              </a:prstGeom>
            </p:spPr>
          </p:pic>
          <p:sp>
            <p:nvSpPr>
              <p:cNvPr id="177" name="TextBox 176"/>
              <p:cNvSpPr txBox="1"/>
              <p:nvPr/>
            </p:nvSpPr>
            <p:spPr>
              <a:xfrm>
                <a:off x="4147957" y="3181932"/>
                <a:ext cx="376084"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Jenkins</a:t>
                </a:r>
              </a:p>
            </p:txBody>
          </p:sp>
        </p:grpSp>
        <p:grpSp>
          <p:nvGrpSpPr>
            <p:cNvPr id="35" name="Group 34"/>
            <p:cNvGrpSpPr/>
            <p:nvPr/>
          </p:nvGrpSpPr>
          <p:grpSpPr>
            <a:xfrm>
              <a:off x="6496869" y="1987938"/>
              <a:ext cx="403881" cy="621266"/>
              <a:chOff x="8623862" y="3918226"/>
              <a:chExt cx="403881" cy="621266"/>
            </a:xfrm>
          </p:grpSpPr>
          <p:pic>
            <p:nvPicPr>
              <p:cNvPr id="30" name="Picture 29"/>
              <p:cNvPicPr>
                <a:picLocks noChangeAspect="1"/>
              </p:cNvPicPr>
              <p:nvPr/>
            </p:nvPicPr>
            <p:blipFill rotWithShape="1">
              <a:blip r:embed="rId8">
                <a:extLst>
                  <a:ext uri="{28A0092B-C50C-407E-A947-70E740481C1C}">
                    <a14:useLocalDpi xmlns:a14="http://schemas.microsoft.com/office/drawing/2010/main" val="0"/>
                  </a:ext>
                </a:extLst>
              </a:blip>
              <a:srcRect l="7275" r="27897" b="38399"/>
              <a:stretch/>
            </p:blipFill>
            <p:spPr>
              <a:xfrm>
                <a:off x="8627831" y="3918226"/>
                <a:ext cx="370571" cy="347754"/>
              </a:xfrm>
              <a:prstGeom prst="rect">
                <a:avLst/>
              </a:prstGeom>
            </p:spPr>
          </p:pic>
          <p:sp>
            <p:nvSpPr>
              <p:cNvPr id="178" name="TextBox 177"/>
              <p:cNvSpPr txBox="1"/>
              <p:nvPr/>
            </p:nvSpPr>
            <p:spPr>
              <a:xfrm>
                <a:off x="8623862" y="4285194"/>
                <a:ext cx="403881" cy="254298"/>
              </a:xfrm>
              <a:prstGeom prst="rect">
                <a:avLst/>
              </a:prstGeom>
              <a:noFill/>
            </p:spPr>
            <p:txBody>
              <a:bodyPr wrap="none" lIns="0" tIns="0" rIns="0" bIns="0"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Puppet </a:t>
                </a:r>
                <a:b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b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Labs</a:t>
                </a:r>
              </a:p>
            </p:txBody>
          </p:sp>
        </p:grpSp>
        <p:grpSp>
          <p:nvGrpSpPr>
            <p:cNvPr id="39" name="Group 38"/>
            <p:cNvGrpSpPr/>
            <p:nvPr/>
          </p:nvGrpSpPr>
          <p:grpSpPr>
            <a:xfrm>
              <a:off x="6244275" y="4488265"/>
              <a:ext cx="410422" cy="500951"/>
              <a:chOff x="8828243" y="4755582"/>
              <a:chExt cx="410422" cy="500951"/>
            </a:xfrm>
          </p:grpSpPr>
          <p:sp>
            <p:nvSpPr>
              <p:cNvPr id="172" name="TextBox 171"/>
              <p:cNvSpPr txBox="1"/>
              <p:nvPr/>
            </p:nvSpPr>
            <p:spPr>
              <a:xfrm>
                <a:off x="8828243" y="5129384"/>
                <a:ext cx="410422"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Vagrant</a:t>
                </a:r>
              </a:p>
            </p:txBody>
          </p:sp>
          <p:pic>
            <p:nvPicPr>
              <p:cNvPr id="38" name="Picture 37"/>
              <p:cNvPicPr>
                <a:picLocks noChangeAspect="1"/>
              </p:cNvPicPr>
              <p:nvPr/>
            </p:nvPicPr>
            <p:blipFill rotWithShape="1">
              <a:blip r:embed="rId9">
                <a:extLst>
                  <a:ext uri="{28A0092B-C50C-407E-A947-70E740481C1C}">
                    <a14:useLocalDpi xmlns:a14="http://schemas.microsoft.com/office/drawing/2010/main" val="0"/>
                  </a:ext>
                </a:extLst>
              </a:blip>
              <a:srcRect r="72764"/>
              <a:stretch/>
            </p:blipFill>
            <p:spPr>
              <a:xfrm>
                <a:off x="8868473" y="4755582"/>
                <a:ext cx="321895" cy="322331"/>
              </a:xfrm>
              <a:prstGeom prst="rect">
                <a:avLst/>
              </a:prstGeom>
            </p:spPr>
          </p:pic>
        </p:grpSp>
      </p:grpSp>
      <p:grpSp>
        <p:nvGrpSpPr>
          <p:cNvPr id="101" name="Group 100"/>
          <p:cNvGrpSpPr/>
          <p:nvPr/>
        </p:nvGrpSpPr>
        <p:grpSpPr>
          <a:xfrm>
            <a:off x="10395305" y="1354764"/>
            <a:ext cx="1433885" cy="2882900"/>
            <a:chOff x="10727750" y="1766080"/>
            <a:chExt cx="1434088" cy="2883309"/>
          </a:xfrm>
        </p:grpSpPr>
        <p:sp>
          <p:nvSpPr>
            <p:cNvPr id="34" name="Rounded Rectangle 33"/>
            <p:cNvSpPr/>
            <p:nvPr/>
          </p:nvSpPr>
          <p:spPr bwMode="auto">
            <a:xfrm>
              <a:off x="10727750" y="1766080"/>
              <a:ext cx="1434088" cy="2883309"/>
            </a:xfrm>
            <a:prstGeom prst="roundRect">
              <a:avLst>
                <a:gd name="adj" fmla="val 9612"/>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grpSp>
          <p:nvGrpSpPr>
            <p:cNvPr id="160" name="Group 159"/>
            <p:cNvGrpSpPr/>
            <p:nvPr/>
          </p:nvGrpSpPr>
          <p:grpSpPr>
            <a:xfrm>
              <a:off x="10917445" y="1966005"/>
              <a:ext cx="1012964" cy="950445"/>
              <a:chOff x="10342037" y="1921011"/>
              <a:chExt cx="1400029" cy="1313621"/>
            </a:xfrm>
          </p:grpSpPr>
          <p:grpSp>
            <p:nvGrpSpPr>
              <p:cNvPr id="29" name="Group 28"/>
              <p:cNvGrpSpPr/>
              <p:nvPr/>
            </p:nvGrpSpPr>
            <p:grpSpPr>
              <a:xfrm>
                <a:off x="10342037" y="1921011"/>
                <a:ext cx="1400029" cy="1313621"/>
                <a:chOff x="10290816" y="2283511"/>
                <a:chExt cx="1400029" cy="1313621"/>
              </a:xfrm>
            </p:grpSpPr>
            <p:sp>
              <p:nvSpPr>
                <p:cNvPr id="17" name="Rounded Rectangle 16"/>
                <p:cNvSpPr/>
                <p:nvPr/>
              </p:nvSpPr>
              <p:spPr>
                <a:xfrm>
                  <a:off x="10290816" y="2283511"/>
                  <a:ext cx="1400029" cy="979580"/>
                </a:xfrm>
                <a:prstGeom prst="roundRect">
                  <a:avLst>
                    <a:gd name="adj" fmla="val 5783"/>
                  </a:avLst>
                </a:prstGeom>
                <a:solidFill>
                  <a:schemeClr val="bg1">
                    <a:alpha val="20000"/>
                  </a:schemeClr>
                </a:solidFill>
                <a:ln w="28575">
                  <a:solidFill>
                    <a:srgbClr val="FFFFFF">
                      <a:alpha val="50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26" name="TextBox 25"/>
                <p:cNvSpPr txBox="1"/>
                <p:nvPr/>
              </p:nvSpPr>
              <p:spPr>
                <a:xfrm>
                  <a:off x="10455623" y="3207598"/>
                  <a:ext cx="1088321" cy="389534"/>
                </a:xfrm>
                <a:prstGeom prst="rect">
                  <a:avLst/>
                </a:prstGeom>
              </p:spPr>
              <p:txBody>
                <a:bodyPr vert="horz" wrap="square" lIns="93247" tIns="93247" rIns="93247" bIns="93247" rtlCol="0" anchor="t">
                  <a:no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FFFFFF"/>
                      </a:solidFill>
                      <a:effectLst/>
                      <a:uLnTx/>
                      <a:uFillTx/>
                      <a:ea typeface="Segoe UI" pitchFamily="34" charset="0"/>
                      <a:cs typeface="Segoe UI" pitchFamily="34" charset="0"/>
                    </a:rPr>
                    <a:t>Alerting</a:t>
                  </a:r>
                </a:p>
              </p:txBody>
            </p:sp>
          </p:grpSp>
          <p:pic>
            <p:nvPicPr>
              <p:cNvPr id="15" name="Picture 1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506845" y="2285918"/>
                <a:ext cx="1088321" cy="258844"/>
              </a:xfrm>
              <a:prstGeom prst="rect">
                <a:avLst/>
              </a:prstGeom>
            </p:spPr>
          </p:pic>
        </p:grpSp>
        <p:grpSp>
          <p:nvGrpSpPr>
            <p:cNvPr id="28" name="Group 27"/>
            <p:cNvGrpSpPr/>
            <p:nvPr/>
          </p:nvGrpSpPr>
          <p:grpSpPr>
            <a:xfrm>
              <a:off x="10917445" y="3064950"/>
              <a:ext cx="1046204" cy="1251520"/>
              <a:chOff x="10290816" y="3720320"/>
              <a:chExt cx="1400029" cy="1674784"/>
            </a:xfrm>
          </p:grpSpPr>
          <p:sp>
            <p:nvSpPr>
              <p:cNvPr id="18" name="Rounded Rectangle 17"/>
              <p:cNvSpPr/>
              <p:nvPr/>
            </p:nvSpPr>
            <p:spPr>
              <a:xfrm>
                <a:off x="10290816" y="3720320"/>
                <a:ext cx="1400029" cy="1347795"/>
              </a:xfrm>
              <a:prstGeom prst="roundRect">
                <a:avLst>
                  <a:gd name="adj" fmla="val 5783"/>
                </a:avLst>
              </a:prstGeom>
              <a:solidFill>
                <a:schemeClr val="bg1">
                  <a:alpha val="20000"/>
                </a:schemeClr>
              </a:solidFill>
              <a:ln w="28575">
                <a:solidFill>
                  <a:srgbClr val="FFFFFF">
                    <a:alpha val="50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endPar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25" name="TextBox 24"/>
              <p:cNvSpPr txBox="1"/>
              <p:nvPr/>
            </p:nvSpPr>
            <p:spPr>
              <a:xfrm>
                <a:off x="10606473" y="5015711"/>
                <a:ext cx="858365" cy="379393"/>
              </a:xfrm>
              <a:prstGeom prst="rect">
                <a:avLst/>
              </a:prstGeom>
            </p:spPr>
            <p:txBody>
              <a:bodyPr vert="horz" wrap="square" lIns="93247" tIns="93247" rIns="93247" bIns="93247" rtlCol="0" anchor="t">
                <a:no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FFFFFF"/>
                    </a:solidFill>
                    <a:effectLst/>
                    <a:uLnTx/>
                    <a:uFillTx/>
                    <a:ea typeface="Segoe UI" pitchFamily="34" charset="0"/>
                    <a:cs typeface="Segoe UI" pitchFamily="34" charset="0"/>
                  </a:rPr>
                  <a:t>Monitor</a:t>
                </a:r>
              </a:p>
            </p:txBody>
          </p:sp>
        </p:grpSp>
        <p:pic>
          <p:nvPicPr>
            <p:cNvPr id="44" name="Picture 4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146208" y="3174876"/>
              <a:ext cx="612277" cy="145622"/>
            </a:xfrm>
            <a:prstGeom prst="rect">
              <a:avLst/>
            </a:prstGeom>
          </p:spPr>
        </p:pic>
        <p:grpSp>
          <p:nvGrpSpPr>
            <p:cNvPr id="238" name="Group 237"/>
            <p:cNvGrpSpPr/>
            <p:nvPr/>
          </p:nvGrpSpPr>
          <p:grpSpPr>
            <a:xfrm>
              <a:off x="11274191" y="3467490"/>
              <a:ext cx="346651" cy="486160"/>
              <a:chOff x="11346119" y="4299745"/>
              <a:chExt cx="346651" cy="486160"/>
            </a:xfrm>
          </p:grpSpPr>
          <p:pic>
            <p:nvPicPr>
              <p:cNvPr id="236" name="Picture 23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359385" y="4299745"/>
                <a:ext cx="303271" cy="303271"/>
              </a:xfrm>
              <a:prstGeom prst="rect">
                <a:avLst/>
              </a:prstGeom>
            </p:spPr>
          </p:pic>
          <p:sp>
            <p:nvSpPr>
              <p:cNvPr id="237" name="TextBox 236"/>
              <p:cNvSpPr txBox="1"/>
              <p:nvPr/>
            </p:nvSpPr>
            <p:spPr>
              <a:xfrm>
                <a:off x="11346119" y="4658755"/>
                <a:ext cx="346651"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err="1">
                    <a:ln>
                      <a:noFill/>
                    </a:ln>
                    <a:gradFill>
                      <a:gsLst>
                        <a:gs pos="2917">
                          <a:srgbClr val="FFFFFF"/>
                        </a:gs>
                        <a:gs pos="30000">
                          <a:srgbClr val="FFFFFF"/>
                        </a:gs>
                      </a:gsLst>
                      <a:lin ang="5400000" scaled="0"/>
                    </a:gradFill>
                    <a:effectLst/>
                    <a:uLnTx/>
                    <a:uFillTx/>
                  </a:rPr>
                  <a:t>Zabbix</a:t>
                </a:r>
                <a:endPar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endParaRPr>
              </a:p>
            </p:txBody>
          </p:sp>
        </p:grpSp>
      </p:grpSp>
      <p:grpSp>
        <p:nvGrpSpPr>
          <p:cNvPr id="102" name="Group 101"/>
          <p:cNvGrpSpPr/>
          <p:nvPr/>
        </p:nvGrpSpPr>
        <p:grpSpPr>
          <a:xfrm>
            <a:off x="10241137" y="5143841"/>
            <a:ext cx="1580916" cy="1145244"/>
            <a:chOff x="9281077" y="5102650"/>
            <a:chExt cx="1581140" cy="1145406"/>
          </a:xfrm>
        </p:grpSpPr>
        <p:sp>
          <p:nvSpPr>
            <p:cNvPr id="166" name="Rounded Rectangle 165"/>
            <p:cNvSpPr/>
            <p:nvPr/>
          </p:nvSpPr>
          <p:spPr bwMode="auto">
            <a:xfrm>
              <a:off x="9281077" y="5102650"/>
              <a:ext cx="1581140" cy="1145406"/>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4" tIns="91414" rIns="45706" bIns="45706" numCol="1" spcCol="0" rtlCol="0" fromWordArt="0" anchor="t" anchorCtr="0" forceAA="0" compatLnSpc="1">
              <a:prstTxWarp prst="textNoShape">
                <a:avLst/>
              </a:prstTxWarp>
              <a:noAutofit/>
            </a:bodyPr>
            <a:lstStyle/>
            <a:p>
              <a:pPr marL="0" marR="0" lvl="0" indent="0" defTabSz="932114" eaLnBrk="1" fontAlgn="base" latinLnBrk="0" hangingPunct="1">
                <a:lnSpc>
                  <a:spcPct val="90000"/>
                </a:lnSpc>
                <a:spcBef>
                  <a:spcPct val="0"/>
                </a:spcBef>
                <a:spcAft>
                  <a:spcPct val="0"/>
                </a:spcAft>
                <a:buClrTx/>
                <a:buSzTx/>
                <a:buFontTx/>
                <a:buNone/>
                <a:tabLst/>
                <a:defRPr/>
              </a:pPr>
              <a:endParaRPr kumimoji="0" lang="en-US" sz="1398"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241" name="Group 240"/>
            <p:cNvGrpSpPr/>
            <p:nvPr/>
          </p:nvGrpSpPr>
          <p:grpSpPr>
            <a:xfrm>
              <a:off x="9530312" y="5472964"/>
              <a:ext cx="571732" cy="548325"/>
              <a:chOff x="10610677" y="5705080"/>
              <a:chExt cx="571732" cy="548325"/>
            </a:xfrm>
          </p:grpSpPr>
          <p:sp>
            <p:nvSpPr>
              <p:cNvPr id="223" name="TextBox 222"/>
              <p:cNvSpPr txBox="1"/>
              <p:nvPr/>
            </p:nvSpPr>
            <p:spPr>
              <a:xfrm>
                <a:off x="10639406" y="6126255"/>
                <a:ext cx="459476" cy="127150"/>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err="1">
                    <a:ln>
                      <a:noFill/>
                    </a:ln>
                    <a:gradFill>
                      <a:gsLst>
                        <a:gs pos="2917">
                          <a:srgbClr val="FFFFFF"/>
                        </a:gs>
                        <a:gs pos="30000">
                          <a:srgbClr val="FFFFFF"/>
                        </a:gs>
                      </a:gsLst>
                      <a:lin ang="5400000" scaled="0"/>
                    </a:gradFill>
                    <a:effectLst/>
                    <a:uLnTx/>
                    <a:uFillTx/>
                  </a:rPr>
                  <a:t>Redmine</a:t>
                </a:r>
                <a:endPar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endParaRPr>
              </a:p>
            </p:txBody>
          </p:sp>
          <p:pic>
            <p:nvPicPr>
              <p:cNvPr id="240" name="Picture 239"/>
              <p:cNvPicPr>
                <a:picLocks noChangeAspect="1"/>
              </p:cNvPicPr>
              <p:nvPr/>
            </p:nvPicPr>
            <p:blipFill rotWithShape="1">
              <a:blip r:embed="rId12">
                <a:extLst>
                  <a:ext uri="{28A0092B-C50C-407E-A947-70E740481C1C}">
                    <a14:useLocalDpi xmlns:a14="http://schemas.microsoft.com/office/drawing/2010/main" val="0"/>
                  </a:ext>
                </a:extLst>
              </a:blip>
              <a:srcRect r="76490"/>
              <a:stretch/>
            </p:blipFill>
            <p:spPr>
              <a:xfrm>
                <a:off x="10610677" y="5705080"/>
                <a:ext cx="571732" cy="543242"/>
              </a:xfrm>
              <a:prstGeom prst="rect">
                <a:avLst/>
              </a:prstGeom>
            </p:spPr>
          </p:pic>
        </p:grpSp>
        <p:grpSp>
          <p:nvGrpSpPr>
            <p:cNvPr id="243" name="Group 242"/>
            <p:cNvGrpSpPr/>
            <p:nvPr/>
          </p:nvGrpSpPr>
          <p:grpSpPr>
            <a:xfrm>
              <a:off x="10234100" y="5368753"/>
              <a:ext cx="441061" cy="705626"/>
              <a:chOff x="9694576" y="5416325"/>
              <a:chExt cx="441061" cy="705626"/>
            </a:xfrm>
          </p:grpSpPr>
          <p:sp>
            <p:nvSpPr>
              <p:cNvPr id="8" name="Rectangle 7"/>
              <p:cNvSpPr/>
              <p:nvPr/>
            </p:nvSpPr>
            <p:spPr>
              <a:xfrm>
                <a:off x="9694576" y="5900618"/>
                <a:ext cx="441061" cy="221333"/>
              </a:xfrm>
              <a:prstGeom prst="rect">
                <a:avLst/>
              </a:prstGeom>
            </p:spPr>
            <p:txBody>
              <a:bodyPr wrap="square">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JIRA</a:t>
                </a:r>
              </a:p>
            </p:txBody>
          </p:sp>
          <p:pic>
            <p:nvPicPr>
              <p:cNvPr id="242" name="Picture 241"/>
              <p:cNvPicPr>
                <a:picLocks noChangeAspect="1"/>
              </p:cNvPicPr>
              <p:nvPr/>
            </p:nvPicPr>
            <p:blipFill rotWithShape="1">
              <a:blip r:embed="rId13">
                <a:extLst>
                  <a:ext uri="{BEBA8EAE-BF5A-486C-A8C5-ECC9F3942E4B}">
                    <a14:imgProps xmlns:a14="http://schemas.microsoft.com/office/drawing/2010/main">
                      <a14:imgLayer r:embed="rId14">
                        <a14:imgEffect>
                          <a14:brightnessContrast bright="40000" contrast="20000"/>
                        </a14:imgEffect>
                      </a14:imgLayer>
                    </a14:imgProps>
                  </a:ext>
                  <a:ext uri="{28A0092B-C50C-407E-A947-70E740481C1C}">
                    <a14:useLocalDpi xmlns:a14="http://schemas.microsoft.com/office/drawing/2010/main" val="0"/>
                  </a:ext>
                </a:extLst>
              </a:blip>
              <a:srcRect r="70624"/>
              <a:stretch/>
            </p:blipFill>
            <p:spPr>
              <a:xfrm>
                <a:off x="9727252" y="5416325"/>
                <a:ext cx="350489" cy="466066"/>
              </a:xfrm>
              <a:prstGeom prst="rect">
                <a:avLst/>
              </a:prstGeom>
            </p:spPr>
          </p:pic>
        </p:grpSp>
      </p:grpSp>
      <p:cxnSp>
        <p:nvCxnSpPr>
          <p:cNvPr id="305" name="Straight Arrow Connector 304"/>
          <p:cNvCxnSpPr/>
          <p:nvPr/>
        </p:nvCxnSpPr>
        <p:spPr>
          <a:xfrm flipV="1">
            <a:off x="9839943" y="2633564"/>
            <a:ext cx="402709" cy="1"/>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5223526" y="4529402"/>
            <a:ext cx="3215310" cy="1703778"/>
            <a:chOff x="4819651" y="2807496"/>
            <a:chExt cx="3562943" cy="3800381"/>
          </a:xfrm>
        </p:grpSpPr>
        <p:cxnSp>
          <p:nvCxnSpPr>
            <p:cNvPr id="307" name="Straight Arrow Connector 306"/>
            <p:cNvCxnSpPr/>
            <p:nvPr/>
          </p:nvCxnSpPr>
          <p:spPr>
            <a:xfrm flipV="1">
              <a:off x="8349847" y="2807496"/>
              <a:ext cx="0" cy="3800381"/>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4819651" y="6568255"/>
              <a:ext cx="3562943" cy="0"/>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4848224" y="4659267"/>
              <a:ext cx="0" cy="1948608"/>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312" name="Straight Arrow Connector 311"/>
          <p:cNvCxnSpPr/>
          <p:nvPr/>
        </p:nvCxnSpPr>
        <p:spPr>
          <a:xfrm flipV="1">
            <a:off x="7604363" y="2633564"/>
            <a:ext cx="434480" cy="1"/>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8052200" y="1347253"/>
            <a:ext cx="1752966" cy="3021515"/>
            <a:chOff x="8052459" y="1532223"/>
            <a:chExt cx="1753215" cy="3021944"/>
          </a:xfrm>
        </p:grpSpPr>
        <p:sp>
          <p:nvSpPr>
            <p:cNvPr id="174" name="Rounded Rectangle 173"/>
            <p:cNvSpPr/>
            <p:nvPr/>
          </p:nvSpPr>
          <p:spPr bwMode="auto">
            <a:xfrm>
              <a:off x="8052459" y="1532223"/>
              <a:ext cx="1753215" cy="3021944"/>
            </a:xfrm>
            <a:prstGeom prst="roundRect">
              <a:avLst>
                <a:gd name="adj" fmla="val 4575"/>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3" rIns="45713" bIns="45713" numCol="1" spcCol="0" rtlCol="0" fromWordArt="0" anchor="b" anchorCtr="0" forceAA="0" compatLnSpc="1">
              <a:prstTxWarp prst="textNoShape">
                <a:avLst/>
              </a:prstTxWarp>
              <a:noAutofit/>
            </a:bodyPr>
            <a:lstStyle/>
            <a:p>
              <a:pPr marL="0" marR="0" lvl="0" indent="0" algn="ctr" defTabSz="932418" eaLnBrk="1" fontAlgn="auto" latinLnBrk="0" hangingPunct="1">
                <a:lnSpc>
                  <a:spcPct val="100000"/>
                </a:lnSpc>
                <a:spcBef>
                  <a:spcPts val="0"/>
                </a:spcBef>
                <a:spcAft>
                  <a:spcPts val="0"/>
                </a:spcAft>
                <a:buClrTx/>
                <a:buSzTx/>
                <a:buFontTx/>
                <a:buNone/>
                <a:tabLst/>
                <a:defRPr/>
              </a:pPr>
              <a:endParaRPr kumimoji="0" lang="en-US" sz="15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179" name="Picture 178"/>
            <p:cNvPicPr>
              <a:picLocks noChangeAspect="1"/>
            </p:cNvPicPr>
            <p:nvPr/>
          </p:nvPicPr>
          <p:blipFill>
            <a:blip r:embed="rId15"/>
            <a:stretch>
              <a:fillRect/>
            </a:stretch>
          </p:blipFill>
          <p:spPr>
            <a:xfrm>
              <a:off x="8117200" y="1586658"/>
              <a:ext cx="1528108" cy="948121"/>
            </a:xfrm>
            <a:prstGeom prst="rect">
              <a:avLst/>
            </a:prstGeom>
          </p:spPr>
        </p:pic>
        <p:sp>
          <p:nvSpPr>
            <p:cNvPr id="180" name="TextBox 179"/>
            <p:cNvSpPr txBox="1"/>
            <p:nvPr/>
          </p:nvSpPr>
          <p:spPr>
            <a:xfrm>
              <a:off x="8527051" y="2058242"/>
              <a:ext cx="863358" cy="169401"/>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199" b="0" i="0" u="none" strike="noStrike" kern="0" cap="none" spc="0" normalizeH="0" baseline="0" noProof="0" dirty="0">
                  <a:ln>
                    <a:noFill/>
                  </a:ln>
                  <a:gradFill>
                    <a:gsLst>
                      <a:gs pos="2917">
                        <a:srgbClr val="0072C6"/>
                      </a:gs>
                      <a:gs pos="30000">
                        <a:srgbClr val="0072C6"/>
                      </a:gs>
                    </a:gsLst>
                    <a:lin ang="5400000" scaled="0"/>
                  </a:gradFill>
                  <a:effectLst/>
                  <a:uLnTx/>
                  <a:uFillTx/>
                </a:rPr>
                <a:t>Public Cloud</a:t>
              </a:r>
            </a:p>
          </p:txBody>
        </p:sp>
        <p:pic>
          <p:nvPicPr>
            <p:cNvPr id="190" name="Picture 189"/>
            <p:cNvPicPr>
              <a:picLocks noChangeAspect="1"/>
            </p:cNvPicPr>
            <p:nvPr/>
          </p:nvPicPr>
          <p:blipFill rotWithShape="1">
            <a:blip r:embed="rId16">
              <a:duotone>
                <a:prstClr val="black"/>
                <a:schemeClr val="tx2">
                  <a:tint val="45000"/>
                  <a:satMod val="400000"/>
                </a:schemeClr>
              </a:duotone>
              <a:extLst>
                <a:ext uri="{28A0092B-C50C-407E-A947-70E740481C1C}">
                  <a14:useLocalDpi xmlns:a14="http://schemas.microsoft.com/office/drawing/2010/main" val="0"/>
                </a:ext>
              </a:extLst>
            </a:blip>
            <a:srcRect t="-7435" r="18402"/>
            <a:stretch/>
          </p:blipFill>
          <p:spPr>
            <a:xfrm>
              <a:off x="8194750" y="4100634"/>
              <a:ext cx="1514136" cy="230242"/>
            </a:xfrm>
            <a:prstGeom prst="rect">
              <a:avLst/>
            </a:prstGeom>
          </p:spPr>
        </p:pic>
        <p:grpSp>
          <p:nvGrpSpPr>
            <p:cNvPr id="191" name="Group 190"/>
            <p:cNvGrpSpPr/>
            <p:nvPr/>
          </p:nvGrpSpPr>
          <p:grpSpPr>
            <a:xfrm>
              <a:off x="8748028" y="2770588"/>
              <a:ext cx="816128" cy="950197"/>
              <a:chOff x="5394326" y="4936834"/>
              <a:chExt cx="720725" cy="835025"/>
            </a:xfrm>
            <a:solidFill>
              <a:schemeClr val="tx1"/>
            </a:solidFill>
          </p:grpSpPr>
          <p:sp>
            <p:nvSpPr>
              <p:cNvPr id="192"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1427" tIns="45713" rIns="91427" bIns="45713" numCol="1" anchor="t" anchorCtr="0" compatLnSpc="1">
                <a:prstTxWarp prst="textNoShape">
                  <a:avLst/>
                </a:prstTxWarp>
              </a:bodyPr>
              <a:lstStyle/>
              <a:p>
                <a:pPr marL="0" marR="0" lvl="0" indent="0" defTabSz="914009" eaLnBrk="1" fontAlgn="auto" latinLnBrk="0" hangingPunct="1">
                  <a:lnSpc>
                    <a:spcPct val="100000"/>
                  </a:lnSpc>
                  <a:spcBef>
                    <a:spcPts val="0"/>
                  </a:spcBef>
                  <a:spcAft>
                    <a:spcPts val="0"/>
                  </a:spcAft>
                  <a:buClrTx/>
                  <a:buSzTx/>
                  <a:buFontTx/>
                  <a:buNone/>
                  <a:tabLst/>
                  <a:defRPr/>
                </a:pPr>
                <a:endParaRPr kumimoji="0" lang="en-US" sz="1700" b="0" i="0" u="none" strike="noStrike" kern="0" cap="none" spc="0" normalizeH="0" baseline="0" noProof="0">
                  <a:ln>
                    <a:noFill/>
                  </a:ln>
                  <a:solidFill>
                    <a:srgbClr val="000000"/>
                  </a:solidFill>
                  <a:effectLst/>
                  <a:uLnTx/>
                  <a:uFillTx/>
                </a:endParaRPr>
              </a:p>
            </p:txBody>
          </p:sp>
          <p:sp>
            <p:nvSpPr>
              <p:cNvPr id="195"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1427" tIns="45713" rIns="91427" bIns="45713" numCol="1" anchor="t" anchorCtr="0" compatLnSpc="1">
                <a:prstTxWarp prst="textNoShape">
                  <a:avLst/>
                </a:prstTxWarp>
              </a:bodyPr>
              <a:lstStyle/>
              <a:p>
                <a:pPr marL="0" marR="0" lvl="0" indent="0" defTabSz="914009" eaLnBrk="1" fontAlgn="auto" latinLnBrk="0" hangingPunct="1">
                  <a:lnSpc>
                    <a:spcPct val="100000"/>
                  </a:lnSpc>
                  <a:spcBef>
                    <a:spcPts val="0"/>
                  </a:spcBef>
                  <a:spcAft>
                    <a:spcPts val="0"/>
                  </a:spcAft>
                  <a:buClrTx/>
                  <a:buSzTx/>
                  <a:buFontTx/>
                  <a:buNone/>
                  <a:tabLst/>
                  <a:defRPr/>
                </a:pPr>
                <a:endParaRPr kumimoji="0" lang="en-US" sz="1700" b="0" i="0" u="none" strike="noStrike" kern="0" cap="none" spc="0" normalizeH="0" baseline="0" noProof="0">
                  <a:ln>
                    <a:noFill/>
                  </a:ln>
                  <a:solidFill>
                    <a:srgbClr val="000000"/>
                  </a:solidFill>
                  <a:effectLst/>
                  <a:uLnTx/>
                  <a:uFillTx/>
                </a:endParaRPr>
              </a:p>
            </p:txBody>
          </p:sp>
        </p:grpSp>
        <p:sp>
          <p:nvSpPr>
            <p:cNvPr id="197" name="TextBox 196"/>
            <p:cNvSpPr txBox="1"/>
            <p:nvPr/>
          </p:nvSpPr>
          <p:spPr>
            <a:xfrm>
              <a:off x="8510661" y="3794170"/>
              <a:ext cx="1106013" cy="211784"/>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4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On-premises</a:t>
              </a:r>
            </a:p>
          </p:txBody>
        </p:sp>
        <p:pic>
          <p:nvPicPr>
            <p:cNvPr id="234" name="Picture 233"/>
            <p:cNvPicPr>
              <a:picLocks noChangeAspect="1"/>
            </p:cNvPicPr>
            <p:nvPr/>
          </p:nvPicPr>
          <p:blipFill>
            <a:blip r:embed="rId17">
              <a:extLst>
                <a:ext uri="{BEBA8EAE-BF5A-486C-A8C5-ECC9F3942E4B}">
                  <a14:imgProps xmlns:a14="http://schemas.microsoft.com/office/drawing/2010/main">
                    <a14:imgLayer r:embed="rId18">
                      <a14:imgEffect>
                        <a14:backgroundRemoval t="1653" b="96281" l="4327" r="96635">
                          <a14:foregroundMark x1="53846" y1="19421" x2="53846" y2="19421"/>
                          <a14:foregroundMark x1="42788" y1="20661" x2="42788" y2="20661"/>
                          <a14:foregroundMark x1="56250" y1="25620" x2="56250" y2="25620"/>
                          <a14:foregroundMark x1="50000" y1="22314" x2="50000" y2="22314"/>
                          <a14:foregroundMark x1="52885" y1="50000" x2="52885" y2="50000"/>
                          <a14:foregroundMark x1="37019" y1="66116" x2="37019" y2="66116"/>
                          <a14:foregroundMark x1="37500" y1="65702" x2="55288" y2="47521"/>
                          <a14:foregroundMark x1="37981" y1="37190" x2="37981" y2="37190"/>
                          <a14:foregroundMark x1="38942" y1="38843" x2="58654" y2="37603"/>
                          <a14:foregroundMark x1="58173" y1="38017" x2="60577" y2="77686"/>
                          <a14:foregroundMark x1="59135" y1="77273" x2="43269" y2="82645"/>
                        </a14:backgroundRemoval>
                      </a14:imgEffect>
                    </a14:imgLayer>
                  </a14:imgProps>
                </a:ext>
              </a:extLst>
            </a:blip>
            <a:stretch>
              <a:fillRect/>
            </a:stretch>
          </p:blipFill>
          <p:spPr>
            <a:xfrm>
              <a:off x="8168316" y="2931242"/>
              <a:ext cx="400929" cy="466465"/>
            </a:xfrm>
            <a:prstGeom prst="rect">
              <a:avLst/>
            </a:prstGeom>
          </p:spPr>
        </p:pic>
        <p:sp>
          <p:nvSpPr>
            <p:cNvPr id="3" name="TextBox 2"/>
            <p:cNvSpPr txBox="1"/>
            <p:nvPr/>
          </p:nvSpPr>
          <p:spPr>
            <a:xfrm>
              <a:off x="8334470" y="2288930"/>
              <a:ext cx="1180642" cy="197657"/>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399" b="0" i="0" u="none" strike="noStrike" kern="0" cap="none" spc="-50" normalizeH="0" baseline="0" noProof="0" dirty="0">
                  <a:ln>
                    <a:noFill/>
                  </a:ln>
                  <a:gradFill>
                    <a:gsLst>
                      <a:gs pos="2917">
                        <a:srgbClr val="00BCF2"/>
                      </a:gs>
                      <a:gs pos="30000">
                        <a:srgbClr val="00BCF2"/>
                      </a:gs>
                    </a:gsLst>
                    <a:lin ang="5400000" scaled="0"/>
                  </a:gradFill>
                  <a:effectLst/>
                  <a:uLnTx/>
                  <a:uFillTx/>
                </a:rPr>
                <a:t>Microsoft Azure</a:t>
              </a:r>
            </a:p>
          </p:txBody>
        </p:sp>
        <p:sp>
          <p:nvSpPr>
            <p:cNvPr id="159" name="TextBox 158"/>
            <p:cNvSpPr txBox="1"/>
            <p:nvPr/>
          </p:nvSpPr>
          <p:spPr>
            <a:xfrm>
              <a:off x="8205654" y="3421085"/>
              <a:ext cx="271434" cy="127149"/>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Linux</a:t>
              </a:r>
            </a:p>
          </p:txBody>
        </p:sp>
      </p:grpSp>
      <p:cxnSp>
        <p:nvCxnSpPr>
          <p:cNvPr id="279" name="Straight Arrow Connector 278"/>
          <p:cNvCxnSpPr/>
          <p:nvPr/>
        </p:nvCxnSpPr>
        <p:spPr>
          <a:xfrm flipV="1">
            <a:off x="1374357" y="3372890"/>
            <a:ext cx="0" cy="976506"/>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80" name="Group 279"/>
          <p:cNvGrpSpPr/>
          <p:nvPr/>
        </p:nvGrpSpPr>
        <p:grpSpPr>
          <a:xfrm>
            <a:off x="342504" y="4337887"/>
            <a:ext cx="2211846" cy="1555820"/>
            <a:chOff x="407046" y="4381450"/>
            <a:chExt cx="2212159" cy="1556041"/>
          </a:xfrm>
        </p:grpSpPr>
        <p:sp>
          <p:nvSpPr>
            <p:cNvPr id="281" name="Rounded Rectangle 280"/>
            <p:cNvSpPr/>
            <p:nvPr/>
          </p:nvSpPr>
          <p:spPr bwMode="auto">
            <a:xfrm>
              <a:off x="573546" y="4381450"/>
              <a:ext cx="2045659" cy="986193"/>
            </a:xfrm>
            <a:prstGeom prst="roundRect">
              <a:avLst>
                <a:gd name="adj" fmla="val 6638"/>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45706" numCol="1" spcCol="0" rtlCol="0" fromWordArt="0" anchor="b" anchorCtr="0" forceAA="0" compatLnSpc="1">
              <a:prstTxWarp prst="textNoShape">
                <a:avLst/>
              </a:prstTxWarp>
              <a:noAutofit/>
            </a:bodyPr>
            <a:lstStyle/>
            <a:p>
              <a:pPr marL="0" marR="0" lvl="0" indent="0" algn="ctr" defTabSz="932114" eaLnBrk="1" fontAlgn="base" latinLnBrk="0" hangingPunct="1">
                <a:lnSpc>
                  <a:spcPct val="90000"/>
                </a:lnSpc>
                <a:spcBef>
                  <a:spcPct val="0"/>
                </a:spcBef>
                <a:spcAft>
                  <a:spcPct val="0"/>
                </a:spcAft>
                <a:buClrTx/>
                <a:buSzTx/>
                <a:buFontTx/>
                <a:buNone/>
                <a:tabLst/>
                <a:defRPr/>
              </a:pPr>
              <a:r>
                <a:rPr kumimoji="0" lang="en-US" sz="1498"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rPr>
                <a:t>                            </a:t>
              </a:r>
            </a:p>
          </p:txBody>
        </p:sp>
        <p:sp>
          <p:nvSpPr>
            <p:cNvPr id="282" name="AutoShape 115"/>
            <p:cNvSpPr>
              <a:spLocks noChangeAspect="1" noChangeArrowheads="1" noTextEdit="1"/>
            </p:cNvSpPr>
            <p:nvPr/>
          </p:nvSpPr>
          <p:spPr bwMode="auto">
            <a:xfrm>
              <a:off x="407046" y="5080269"/>
              <a:ext cx="1262158" cy="857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83" name="Group 282"/>
            <p:cNvGrpSpPr/>
            <p:nvPr/>
          </p:nvGrpSpPr>
          <p:grpSpPr>
            <a:xfrm>
              <a:off x="1523100" y="4564856"/>
              <a:ext cx="403881" cy="621266"/>
              <a:chOff x="8623862" y="3918226"/>
              <a:chExt cx="403881" cy="621266"/>
            </a:xfrm>
          </p:grpSpPr>
          <p:pic>
            <p:nvPicPr>
              <p:cNvPr id="290" name="Picture 289"/>
              <p:cNvPicPr>
                <a:picLocks noChangeAspect="1"/>
              </p:cNvPicPr>
              <p:nvPr/>
            </p:nvPicPr>
            <p:blipFill rotWithShape="1">
              <a:blip r:embed="rId8">
                <a:extLst>
                  <a:ext uri="{28A0092B-C50C-407E-A947-70E740481C1C}">
                    <a14:useLocalDpi xmlns:a14="http://schemas.microsoft.com/office/drawing/2010/main" val="0"/>
                  </a:ext>
                </a:extLst>
              </a:blip>
              <a:srcRect l="7275" r="27897" b="38399"/>
              <a:stretch/>
            </p:blipFill>
            <p:spPr>
              <a:xfrm>
                <a:off x="8627831" y="3918226"/>
                <a:ext cx="370571" cy="347754"/>
              </a:xfrm>
              <a:prstGeom prst="rect">
                <a:avLst/>
              </a:prstGeom>
            </p:spPr>
          </p:pic>
          <p:sp>
            <p:nvSpPr>
              <p:cNvPr id="291" name="TextBox 290"/>
              <p:cNvSpPr txBox="1"/>
              <p:nvPr/>
            </p:nvSpPr>
            <p:spPr>
              <a:xfrm>
                <a:off x="8623862" y="4285194"/>
                <a:ext cx="403881" cy="254298"/>
              </a:xfrm>
              <a:prstGeom prst="rect">
                <a:avLst/>
              </a:prstGeom>
              <a:noFill/>
            </p:spPr>
            <p:txBody>
              <a:bodyPr wrap="none" lIns="0" tIns="0" rIns="0" bIns="0"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Puppet </a:t>
                </a:r>
                <a:b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b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Labs</a:t>
                </a:r>
              </a:p>
            </p:txBody>
          </p:sp>
        </p:grpSp>
        <p:grpSp>
          <p:nvGrpSpPr>
            <p:cNvPr id="284" name="Group 283"/>
            <p:cNvGrpSpPr/>
            <p:nvPr/>
          </p:nvGrpSpPr>
          <p:grpSpPr>
            <a:xfrm>
              <a:off x="2050721" y="4467809"/>
              <a:ext cx="417829" cy="693094"/>
              <a:chOff x="2190446" y="4922203"/>
              <a:chExt cx="417829" cy="693094"/>
            </a:xfrm>
          </p:grpSpPr>
          <p:pic>
            <p:nvPicPr>
              <p:cNvPr id="288" name="Picture 287"/>
              <p:cNvPicPr>
                <a:picLocks noChangeAspect="1"/>
              </p:cNvPicPr>
              <p:nvPr/>
            </p:nvPicPr>
            <p:blipFill rotWithShape="1">
              <a:blip r:embed="rId19">
                <a:clrChange>
                  <a:clrFrom>
                    <a:srgbClr val="FFFFFF"/>
                  </a:clrFrom>
                  <a:clrTo>
                    <a:srgbClr val="FFFFFF">
                      <a:alpha val="0"/>
                    </a:srgbClr>
                  </a:clrTo>
                </a:clrChange>
                <a:extLst>
                  <a:ext uri="{28A0092B-C50C-407E-A947-70E740481C1C}">
                    <a14:useLocalDpi xmlns:a14="http://schemas.microsoft.com/office/drawing/2010/main" val="0"/>
                  </a:ext>
                </a:extLst>
              </a:blip>
              <a:srcRect l="68007" t="5019" r="6210" b="4022"/>
              <a:stretch/>
            </p:blipFill>
            <p:spPr>
              <a:xfrm>
                <a:off x="2190446" y="4922203"/>
                <a:ext cx="417829" cy="539049"/>
              </a:xfrm>
              <a:prstGeom prst="rect">
                <a:avLst/>
              </a:prstGeom>
            </p:spPr>
          </p:pic>
          <p:sp>
            <p:nvSpPr>
              <p:cNvPr id="289" name="TextBox 288"/>
              <p:cNvSpPr txBox="1"/>
              <p:nvPr/>
            </p:nvSpPr>
            <p:spPr>
              <a:xfrm>
                <a:off x="2205793" y="5488147"/>
                <a:ext cx="349923" cy="127150"/>
              </a:xfrm>
              <a:prstGeom prst="rect">
                <a:avLst/>
              </a:prstGeom>
              <a:noFill/>
            </p:spPr>
            <p:txBody>
              <a:bodyPr wrap="none" lIns="0" tIns="0" rIns="0" bIns="0"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Eclipse</a:t>
                </a:r>
              </a:p>
            </p:txBody>
          </p:sp>
        </p:grpSp>
        <p:grpSp>
          <p:nvGrpSpPr>
            <p:cNvPr id="285" name="Group 284"/>
            <p:cNvGrpSpPr/>
            <p:nvPr/>
          </p:nvGrpSpPr>
          <p:grpSpPr>
            <a:xfrm>
              <a:off x="977295" y="4528933"/>
              <a:ext cx="393113" cy="650506"/>
              <a:chOff x="891677" y="4978236"/>
              <a:chExt cx="393113" cy="650506"/>
            </a:xfrm>
          </p:grpSpPr>
          <p:pic>
            <p:nvPicPr>
              <p:cNvPr id="286" name="Picture 285"/>
              <p:cNvPicPr>
                <a:picLocks noChangeAspect="1"/>
              </p:cNvPicPr>
              <p:nvPr/>
            </p:nvPicPr>
            <p:blipFill rotWithShape="1">
              <a:blip r:embed="rId20">
                <a:extLst>
                  <a:ext uri="{BEBA8EAE-BF5A-486C-A8C5-ECC9F3942E4B}">
                    <a14:imgProps xmlns:a14="http://schemas.microsoft.com/office/drawing/2010/main">
                      <a14:imgLayer r:embed="rId21">
                        <a14:imgEffect>
                          <a14:brightnessContrast bright="20000"/>
                        </a14:imgEffect>
                      </a14:imgLayer>
                    </a14:imgProps>
                  </a:ext>
                  <a:ext uri="{28A0092B-C50C-407E-A947-70E740481C1C}">
                    <a14:useLocalDpi xmlns:a14="http://schemas.microsoft.com/office/drawing/2010/main" val="0"/>
                  </a:ext>
                </a:extLst>
              </a:blip>
              <a:srcRect r="81248"/>
              <a:stretch/>
            </p:blipFill>
            <p:spPr>
              <a:xfrm>
                <a:off x="891677" y="4978236"/>
                <a:ext cx="393113" cy="371185"/>
              </a:xfrm>
              <a:prstGeom prst="rect">
                <a:avLst/>
              </a:prstGeom>
            </p:spPr>
          </p:pic>
          <p:sp>
            <p:nvSpPr>
              <p:cNvPr id="287" name="TextBox 286"/>
              <p:cNvSpPr txBox="1"/>
              <p:nvPr/>
            </p:nvSpPr>
            <p:spPr>
              <a:xfrm>
                <a:off x="902593" y="5374444"/>
                <a:ext cx="333572" cy="254298"/>
              </a:xfrm>
              <a:prstGeom prst="rect">
                <a:avLst/>
              </a:prstGeom>
              <a:noFill/>
            </p:spPr>
            <p:txBody>
              <a:bodyPr wrap="none" lIns="0" tIns="0" rIns="0" bIns="0"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Visual</a:t>
                </a:r>
                <a:b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b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Studio</a:t>
                </a:r>
              </a:p>
            </p:txBody>
          </p:sp>
        </p:grpSp>
      </p:grpSp>
      <p:grpSp>
        <p:nvGrpSpPr>
          <p:cNvPr id="292" name="Group 291"/>
          <p:cNvGrpSpPr/>
          <p:nvPr/>
        </p:nvGrpSpPr>
        <p:grpSpPr>
          <a:xfrm>
            <a:off x="94350" y="4871366"/>
            <a:ext cx="1356642" cy="1127260"/>
            <a:chOff x="958943" y="1820181"/>
            <a:chExt cx="1356835" cy="1127420"/>
          </a:xfrm>
        </p:grpSpPr>
        <p:sp>
          <p:nvSpPr>
            <p:cNvPr id="293" name="Freeform 148"/>
            <p:cNvSpPr>
              <a:spLocks/>
            </p:cNvSpPr>
            <p:nvPr/>
          </p:nvSpPr>
          <p:spPr bwMode="auto">
            <a:xfrm>
              <a:off x="1227611" y="2046860"/>
              <a:ext cx="127936" cy="76339"/>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94" name="Freeform 145"/>
            <p:cNvSpPr>
              <a:spLocks/>
            </p:cNvSpPr>
            <p:nvPr/>
          </p:nvSpPr>
          <p:spPr bwMode="auto">
            <a:xfrm>
              <a:off x="1290114" y="2391420"/>
              <a:ext cx="170126" cy="556181"/>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95" name="Freeform 146"/>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96" name="Freeform 149"/>
            <p:cNvSpPr>
              <a:spLocks/>
            </p:cNvSpPr>
            <p:nvPr/>
          </p:nvSpPr>
          <p:spPr bwMode="auto">
            <a:xfrm>
              <a:off x="1138345" y="2051426"/>
              <a:ext cx="308679" cy="403847"/>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FFFFFF"/>
                  </a:solidFill>
                  <a:effectLst/>
                  <a:uLnTx/>
                  <a:uFillTx/>
                </a:rPr>
                <a:t> </a:t>
              </a:r>
            </a:p>
          </p:txBody>
        </p:sp>
        <p:sp>
          <p:nvSpPr>
            <p:cNvPr id="297" name="Rectangle 155"/>
            <p:cNvSpPr>
              <a:spLocks noChangeArrowheads="1"/>
            </p:cNvSpPr>
            <p:nvPr/>
          </p:nvSpPr>
          <p:spPr bwMode="auto">
            <a:xfrm>
              <a:off x="1501205" y="2382014"/>
              <a:ext cx="808238" cy="55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98" name="Group 297"/>
            <p:cNvGrpSpPr/>
            <p:nvPr/>
          </p:nvGrpSpPr>
          <p:grpSpPr>
            <a:xfrm>
              <a:off x="1388646" y="2014004"/>
              <a:ext cx="311900" cy="222474"/>
              <a:chOff x="1366452" y="1994459"/>
              <a:chExt cx="311900" cy="222474"/>
            </a:xfrm>
          </p:grpSpPr>
          <p:sp>
            <p:nvSpPr>
              <p:cNvPr id="317" name="Freeform 143"/>
              <p:cNvSpPr>
                <a:spLocks/>
              </p:cNvSpPr>
              <p:nvPr/>
            </p:nvSpPr>
            <p:spPr bwMode="auto">
              <a:xfrm>
                <a:off x="1591108" y="1994459"/>
                <a:ext cx="87244" cy="100331"/>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20" name="Freeform 142"/>
              <p:cNvSpPr>
                <a:spLocks/>
              </p:cNvSpPr>
              <p:nvPr/>
            </p:nvSpPr>
            <p:spPr bwMode="auto">
              <a:xfrm>
                <a:off x="1366452" y="2040263"/>
                <a:ext cx="283543" cy="176670"/>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299" name="Oval 144"/>
            <p:cNvSpPr>
              <a:spLocks noChangeArrowheads="1"/>
            </p:cNvSpPr>
            <p:nvPr/>
          </p:nvSpPr>
          <p:spPr bwMode="auto">
            <a:xfrm>
              <a:off x="1197762" y="1826724"/>
              <a:ext cx="196299" cy="196299"/>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00" name="Freeform 147"/>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303" name="Group 302"/>
            <p:cNvGrpSpPr/>
            <p:nvPr/>
          </p:nvGrpSpPr>
          <p:grpSpPr>
            <a:xfrm>
              <a:off x="958943" y="2054647"/>
              <a:ext cx="244284" cy="287906"/>
              <a:chOff x="978218" y="2040263"/>
              <a:chExt cx="244284" cy="287906"/>
            </a:xfrm>
          </p:grpSpPr>
          <p:sp>
            <p:nvSpPr>
              <p:cNvPr id="315" name="Freeform 150"/>
              <p:cNvSpPr>
                <a:spLocks/>
              </p:cNvSpPr>
              <p:nvPr/>
            </p:nvSpPr>
            <p:spPr bwMode="auto">
              <a:xfrm>
                <a:off x="978218" y="2040263"/>
                <a:ext cx="244284" cy="250827"/>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16" name="Freeform 151"/>
              <p:cNvSpPr>
                <a:spLocks/>
              </p:cNvSpPr>
              <p:nvPr/>
            </p:nvSpPr>
            <p:spPr bwMode="auto">
              <a:xfrm>
                <a:off x="1095995" y="2238743"/>
                <a:ext cx="100331" cy="89426"/>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306" name="Freeform 152"/>
            <p:cNvSpPr>
              <a:spLocks/>
            </p:cNvSpPr>
            <p:nvPr/>
          </p:nvSpPr>
          <p:spPr bwMode="auto">
            <a:xfrm>
              <a:off x="1189038" y="1820181"/>
              <a:ext cx="209386" cy="17448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08" name="Freeform 153"/>
            <p:cNvSpPr>
              <a:spLocks/>
            </p:cNvSpPr>
            <p:nvPr/>
          </p:nvSpPr>
          <p:spPr bwMode="auto">
            <a:xfrm>
              <a:off x="1263940" y="2402326"/>
              <a:ext cx="146135" cy="17449"/>
            </a:xfrm>
            <a:custGeom>
              <a:avLst/>
              <a:gdLst>
                <a:gd name="T0" fmla="*/ 124 w 152"/>
                <a:gd name="T1" fmla="*/ 0 h 19"/>
                <a:gd name="T2" fmla="*/ 0 w 152"/>
                <a:gd name="T3" fmla="*/ 19 h 19"/>
                <a:gd name="T4" fmla="*/ 152 w 152"/>
                <a:gd name="T5" fmla="*/ 5 h 19"/>
                <a:gd name="T6" fmla="*/ 124 w 152"/>
                <a:gd name="T7" fmla="*/ 0 h 19"/>
              </a:gdLst>
              <a:ahLst/>
              <a:cxnLst>
                <a:cxn ang="0">
                  <a:pos x="T0" y="T1"/>
                </a:cxn>
                <a:cxn ang="0">
                  <a:pos x="T2" y="T3"/>
                </a:cxn>
                <a:cxn ang="0">
                  <a:pos x="T4" y="T5"/>
                </a:cxn>
                <a:cxn ang="0">
                  <a:pos x="T6" y="T7"/>
                </a:cxn>
              </a:cxnLst>
              <a:rect l="0" t="0" r="r" b="b"/>
              <a:pathLst>
                <a:path w="152" h="19">
                  <a:moveTo>
                    <a:pt x="124" y="0"/>
                  </a:moveTo>
                  <a:cubicBezTo>
                    <a:pt x="78" y="0"/>
                    <a:pt x="0" y="19"/>
                    <a:pt x="0" y="19"/>
                  </a:cubicBezTo>
                  <a:cubicBezTo>
                    <a:pt x="152" y="5"/>
                    <a:pt x="152" y="5"/>
                    <a:pt x="152" y="5"/>
                  </a:cubicBezTo>
                  <a:cubicBezTo>
                    <a:pt x="147" y="1"/>
                    <a:pt x="137" y="0"/>
                    <a:pt x="124" y="0"/>
                  </a:cubicBezTo>
                </a:path>
              </a:pathLst>
            </a:custGeom>
            <a:solidFill>
              <a:srgbClr val="0771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309" name="Group 308"/>
            <p:cNvGrpSpPr/>
            <p:nvPr/>
          </p:nvGrpSpPr>
          <p:grpSpPr>
            <a:xfrm>
              <a:off x="1261759" y="2339640"/>
              <a:ext cx="1054019" cy="607961"/>
              <a:chOff x="511109" y="5814543"/>
              <a:chExt cx="1041729" cy="600871"/>
            </a:xfrm>
          </p:grpSpPr>
          <p:sp>
            <p:nvSpPr>
              <p:cNvPr id="311"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13"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14"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pic>
          <p:nvPicPr>
            <p:cNvPr id="310" name="Picture 309"/>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197762" y="2148717"/>
              <a:ext cx="207282" cy="115834"/>
            </a:xfrm>
            <a:prstGeom prst="rect">
              <a:avLst/>
            </a:prstGeom>
          </p:spPr>
        </p:pic>
      </p:grpSp>
      <p:grpSp>
        <p:nvGrpSpPr>
          <p:cNvPr id="321" name="Group 320"/>
          <p:cNvGrpSpPr/>
          <p:nvPr/>
        </p:nvGrpSpPr>
        <p:grpSpPr>
          <a:xfrm>
            <a:off x="1655731" y="4873643"/>
            <a:ext cx="1333089" cy="1130845"/>
            <a:chOff x="1680905" y="4869171"/>
            <a:chExt cx="1333278" cy="1131005"/>
          </a:xfrm>
        </p:grpSpPr>
        <p:grpSp>
          <p:nvGrpSpPr>
            <p:cNvPr id="322" name="Group 321"/>
            <p:cNvGrpSpPr/>
            <p:nvPr/>
          </p:nvGrpSpPr>
          <p:grpSpPr>
            <a:xfrm>
              <a:off x="2312865" y="4869171"/>
              <a:ext cx="701318" cy="1129810"/>
              <a:chOff x="1444680" y="4869171"/>
              <a:chExt cx="701318" cy="1129810"/>
            </a:xfrm>
          </p:grpSpPr>
          <p:sp>
            <p:nvSpPr>
              <p:cNvPr id="327" name="Freeform 326"/>
              <p:cNvSpPr>
                <a:spLocks/>
              </p:cNvSpPr>
              <p:nvPr/>
            </p:nvSpPr>
            <p:spPr bwMode="auto">
              <a:xfrm>
                <a:off x="1834673" y="5091785"/>
                <a:ext cx="282871" cy="177422"/>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28" name="Freeform 327"/>
              <p:cNvSpPr>
                <a:spLocks/>
              </p:cNvSpPr>
              <p:nvPr/>
            </p:nvSpPr>
            <p:spPr bwMode="auto">
              <a:xfrm>
                <a:off x="2057287" y="5044919"/>
                <a:ext cx="88711" cy="100427"/>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29" name="Oval 328"/>
              <p:cNvSpPr>
                <a:spLocks noChangeArrowheads="1"/>
              </p:cNvSpPr>
              <p:nvPr/>
            </p:nvSpPr>
            <p:spPr bwMode="auto">
              <a:xfrm>
                <a:off x="1672316" y="4875866"/>
                <a:ext cx="197507" cy="197507"/>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0" name="Freeform 329"/>
              <p:cNvSpPr>
                <a:spLocks/>
              </p:cNvSpPr>
              <p:nvPr/>
            </p:nvSpPr>
            <p:spPr bwMode="auto">
              <a:xfrm>
                <a:off x="1757679" y="5443282"/>
                <a:ext cx="170727" cy="555699"/>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1" name="Freeform 330"/>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2" name="Freeform 331"/>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3" name="Freeform 332"/>
              <p:cNvSpPr>
                <a:spLocks/>
              </p:cNvSpPr>
              <p:nvPr/>
            </p:nvSpPr>
            <p:spPr bwMode="auto">
              <a:xfrm>
                <a:off x="1704118" y="5088438"/>
                <a:ext cx="118839" cy="75321"/>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4" name="Freeform 333"/>
              <p:cNvSpPr>
                <a:spLocks/>
              </p:cNvSpPr>
              <p:nvPr/>
            </p:nvSpPr>
            <p:spPr bwMode="auto">
              <a:xfrm>
                <a:off x="1628797" y="5086764"/>
                <a:ext cx="272828" cy="423469"/>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91427" rIns="0" bIns="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srgbClr val="FFFFFF"/>
                  </a:solidFill>
                  <a:effectLst/>
                  <a:uLnTx/>
                  <a:uFillTx/>
                  <a:latin typeface="+mn-lt"/>
                  <a:ea typeface="+mn-ea"/>
                  <a:cs typeface="+mn-cs"/>
                </a:endParaRPr>
              </a:p>
            </p:txBody>
          </p:sp>
          <p:sp>
            <p:nvSpPr>
              <p:cNvPr id="335" name="Freeform 334"/>
              <p:cNvSpPr>
                <a:spLocks/>
              </p:cNvSpPr>
              <p:nvPr/>
            </p:nvSpPr>
            <p:spPr bwMode="auto">
              <a:xfrm>
                <a:off x="1444680" y="5091785"/>
                <a:ext cx="246047" cy="251069"/>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6" name="Freeform 335"/>
              <p:cNvSpPr>
                <a:spLocks/>
              </p:cNvSpPr>
              <p:nvPr/>
            </p:nvSpPr>
            <p:spPr bwMode="auto">
              <a:xfrm>
                <a:off x="1563519" y="5290967"/>
                <a:ext cx="100427" cy="88711"/>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337" name="Freeform 336"/>
              <p:cNvSpPr>
                <a:spLocks/>
              </p:cNvSpPr>
              <p:nvPr/>
            </p:nvSpPr>
            <p:spPr bwMode="auto">
              <a:xfrm>
                <a:off x="1663947" y="4869171"/>
                <a:ext cx="210898" cy="17574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pic>
            <p:nvPicPr>
              <p:cNvPr id="338" name="Picture 337"/>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599166" y="5141005"/>
                <a:ext cx="329213" cy="225572"/>
              </a:xfrm>
              <a:prstGeom prst="rect">
                <a:avLst/>
              </a:prstGeom>
            </p:spPr>
          </p:pic>
        </p:grpSp>
        <p:grpSp>
          <p:nvGrpSpPr>
            <p:cNvPr id="323" name="Group 322"/>
            <p:cNvGrpSpPr/>
            <p:nvPr/>
          </p:nvGrpSpPr>
          <p:grpSpPr>
            <a:xfrm>
              <a:off x="1680905" y="5392215"/>
              <a:ext cx="1054019" cy="607961"/>
              <a:chOff x="511109" y="5814543"/>
              <a:chExt cx="1041729" cy="600871"/>
            </a:xfrm>
          </p:grpSpPr>
          <p:sp>
            <p:nvSpPr>
              <p:cNvPr id="324"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25"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326"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pic>
        <p:nvPicPr>
          <p:cNvPr id="199" name="Picture 198"/>
          <p:cNvPicPr>
            <a:picLocks noChangeAspect="1"/>
          </p:cNvPicPr>
          <p:nvPr/>
        </p:nvPicPr>
        <p:blipFill rotWithShape="1">
          <a:blip r:embed="rId3">
            <a:extLst>
              <a:ext uri="{28A0092B-C50C-407E-A947-70E740481C1C}">
                <a14:useLocalDpi xmlns:a14="http://schemas.microsoft.com/office/drawing/2010/main" val="0"/>
              </a:ext>
            </a:extLst>
          </a:blip>
          <a:srcRect r="73274"/>
          <a:stretch/>
        </p:blipFill>
        <p:spPr>
          <a:xfrm>
            <a:off x="4215852" y="4457664"/>
            <a:ext cx="348669" cy="364631"/>
          </a:xfrm>
          <a:prstGeom prst="rect">
            <a:avLst/>
          </a:prstGeom>
        </p:spPr>
      </p:pic>
      <p:sp>
        <p:nvSpPr>
          <p:cNvPr id="200" name="TextBox 199"/>
          <p:cNvSpPr txBox="1"/>
          <p:nvPr/>
        </p:nvSpPr>
        <p:spPr>
          <a:xfrm>
            <a:off x="4223498" y="4857425"/>
            <a:ext cx="340063" cy="127132"/>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err="1">
                <a:ln>
                  <a:noFill/>
                </a:ln>
                <a:gradFill>
                  <a:gsLst>
                    <a:gs pos="2917">
                      <a:srgbClr val="FFFFFF"/>
                    </a:gs>
                    <a:gs pos="30000">
                      <a:srgbClr val="FFFFFF"/>
                    </a:gs>
                  </a:gsLst>
                  <a:lin ang="5400000" scaled="0"/>
                </a:gradFill>
                <a:effectLst/>
                <a:uLnTx/>
                <a:uFillTx/>
              </a:rPr>
              <a:t>Gradle</a:t>
            </a:r>
            <a:endPar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endParaRPr>
          </a:p>
        </p:txBody>
      </p:sp>
      <p:pic>
        <p:nvPicPr>
          <p:cNvPr id="201" name="Picture 200"/>
          <p:cNvPicPr>
            <a:picLocks noChangeAspect="1"/>
          </p:cNvPicPr>
          <p:nvPr/>
        </p:nvPicPr>
        <p:blipFill rotWithShape="1">
          <a:blip r:embed="rId4">
            <a:extLst>
              <a:ext uri="{28A0092B-C50C-407E-A947-70E740481C1C}">
                <a14:useLocalDpi xmlns:a14="http://schemas.microsoft.com/office/drawing/2010/main" val="0"/>
              </a:ext>
            </a:extLst>
          </a:blip>
          <a:srcRect b="19882"/>
          <a:stretch/>
        </p:blipFill>
        <p:spPr>
          <a:xfrm>
            <a:off x="4892457" y="4483511"/>
            <a:ext cx="388844" cy="366917"/>
          </a:xfrm>
          <a:prstGeom prst="rect">
            <a:avLst/>
          </a:prstGeom>
        </p:spPr>
      </p:pic>
      <p:sp>
        <p:nvSpPr>
          <p:cNvPr id="206" name="TextBox 205"/>
          <p:cNvSpPr txBox="1"/>
          <p:nvPr/>
        </p:nvSpPr>
        <p:spPr>
          <a:xfrm>
            <a:off x="4921665" y="4871245"/>
            <a:ext cx="294285" cy="127131"/>
          </a:xfrm>
          <a:prstGeom prst="rect">
            <a:avLst/>
          </a:prstGeom>
          <a:noFill/>
        </p:spPr>
        <p:txBody>
          <a:bodyPr wrap="none" lIns="0" tIns="0" rIns="0" bIns="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900" b="0" i="0" u="none" strike="noStrike" kern="0" cap="none" spc="0" normalizeH="0" baseline="0" noProof="0" dirty="0">
                <a:ln>
                  <a:noFill/>
                </a:ln>
                <a:gradFill>
                  <a:gsLst>
                    <a:gs pos="2917">
                      <a:srgbClr val="FFFFFF"/>
                    </a:gs>
                    <a:gs pos="30000">
                      <a:srgbClr val="FFFFFF"/>
                    </a:gs>
                  </a:gsLst>
                  <a:lin ang="5400000" scaled="0"/>
                </a:gradFill>
                <a:effectLst/>
                <a:uLnTx/>
                <a:uFillTx/>
              </a:rPr>
              <a:t>Grunt</a:t>
            </a:r>
          </a:p>
        </p:txBody>
      </p:sp>
    </p:spTree>
    <p:extLst>
      <p:ext uri="{BB962C8B-B14F-4D97-AF65-F5344CB8AC3E}">
        <p14:creationId xmlns:p14="http://schemas.microsoft.com/office/powerpoint/2010/main" val="1082949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500"/>
                                        <p:tgtEl>
                                          <p:spTgt spid="98"/>
                                        </p:tgtEl>
                                      </p:cBhvr>
                                    </p:animEffect>
                                  </p:childTnLst>
                                </p:cTn>
                              </p:par>
                              <p:par>
                                <p:cTn id="8" presetID="10" presetClass="entr" presetSubtype="0" fill="hold" nodeType="withEffect">
                                  <p:stCondLst>
                                    <p:cond delay="0"/>
                                  </p:stCondLst>
                                  <p:childTnLst>
                                    <p:set>
                                      <p:cBhvr>
                                        <p:cTn id="9" dur="1" fill="hold">
                                          <p:stCondLst>
                                            <p:cond delay="0"/>
                                          </p:stCondLst>
                                        </p:cTn>
                                        <p:tgtEl>
                                          <p:spTgt spid="301"/>
                                        </p:tgtEl>
                                        <p:attrNameLst>
                                          <p:attrName>style.visibility</p:attrName>
                                        </p:attrNameLst>
                                      </p:cBhvr>
                                      <p:to>
                                        <p:strVal val="visible"/>
                                      </p:to>
                                    </p:set>
                                    <p:animEffect transition="in" filter="fade">
                                      <p:cBhvr>
                                        <p:cTn id="10" dur="500"/>
                                        <p:tgtEl>
                                          <p:spTgt spid="301"/>
                                        </p:tgtEl>
                                      </p:cBhvr>
                                    </p:animEffect>
                                  </p:childTnLst>
                                </p:cTn>
                              </p:par>
                              <p:par>
                                <p:cTn id="11" presetID="10" presetClass="entr" presetSubtype="0" fill="hold" nodeType="withEffect">
                                  <p:stCondLst>
                                    <p:cond delay="0"/>
                                  </p:stCondLst>
                                  <p:childTnLst>
                                    <p:set>
                                      <p:cBhvr>
                                        <p:cTn id="12" dur="1" fill="hold">
                                          <p:stCondLst>
                                            <p:cond delay="0"/>
                                          </p:stCondLst>
                                        </p:cTn>
                                        <p:tgtEl>
                                          <p:spTgt spid="279"/>
                                        </p:tgtEl>
                                        <p:attrNameLst>
                                          <p:attrName>style.visibility</p:attrName>
                                        </p:attrNameLst>
                                      </p:cBhvr>
                                      <p:to>
                                        <p:strVal val="visible"/>
                                      </p:to>
                                    </p:set>
                                    <p:animEffect transition="in" filter="fade">
                                      <p:cBhvr>
                                        <p:cTn id="13" dur="500"/>
                                        <p:tgtEl>
                                          <p:spTgt spid="279"/>
                                        </p:tgtEl>
                                      </p:cBhvr>
                                    </p:animEffect>
                                  </p:childTnLst>
                                </p:cTn>
                              </p:par>
                              <p:par>
                                <p:cTn id="14" presetID="10" presetClass="entr" presetSubtype="0" fill="hold" nodeType="withEffect">
                                  <p:stCondLst>
                                    <p:cond delay="0"/>
                                  </p:stCondLst>
                                  <p:childTnLst>
                                    <p:set>
                                      <p:cBhvr>
                                        <p:cTn id="15" dur="1" fill="hold">
                                          <p:stCondLst>
                                            <p:cond delay="0"/>
                                          </p:stCondLst>
                                        </p:cTn>
                                        <p:tgtEl>
                                          <p:spTgt spid="321"/>
                                        </p:tgtEl>
                                        <p:attrNameLst>
                                          <p:attrName>style.visibility</p:attrName>
                                        </p:attrNameLst>
                                      </p:cBhvr>
                                      <p:to>
                                        <p:strVal val="visible"/>
                                      </p:to>
                                    </p:set>
                                    <p:animEffect transition="in" filter="fade">
                                      <p:cBhvr>
                                        <p:cTn id="16" dur="500"/>
                                        <p:tgtEl>
                                          <p:spTgt spid="321"/>
                                        </p:tgtEl>
                                      </p:cBhvr>
                                    </p:animEffect>
                                  </p:childTnLst>
                                </p:cTn>
                              </p:par>
                              <p:par>
                                <p:cTn id="17" presetID="10" presetClass="entr" presetSubtype="0" fill="hold" nodeType="withEffect">
                                  <p:stCondLst>
                                    <p:cond delay="0"/>
                                  </p:stCondLst>
                                  <p:childTnLst>
                                    <p:set>
                                      <p:cBhvr>
                                        <p:cTn id="18" dur="1" fill="hold">
                                          <p:stCondLst>
                                            <p:cond delay="0"/>
                                          </p:stCondLst>
                                        </p:cTn>
                                        <p:tgtEl>
                                          <p:spTgt spid="292"/>
                                        </p:tgtEl>
                                        <p:attrNameLst>
                                          <p:attrName>style.visibility</p:attrName>
                                        </p:attrNameLst>
                                      </p:cBhvr>
                                      <p:to>
                                        <p:strVal val="visible"/>
                                      </p:to>
                                    </p:set>
                                    <p:animEffect transition="in" filter="fade">
                                      <p:cBhvr>
                                        <p:cTn id="19" dur="500"/>
                                        <p:tgtEl>
                                          <p:spTgt spid="292"/>
                                        </p:tgtEl>
                                      </p:cBhvr>
                                    </p:animEffect>
                                  </p:childTnLst>
                                </p:cTn>
                              </p:par>
                              <p:par>
                                <p:cTn id="20" presetID="10" presetClass="entr" presetSubtype="0" fill="hold" nodeType="withEffect">
                                  <p:stCondLst>
                                    <p:cond delay="0"/>
                                  </p:stCondLst>
                                  <p:childTnLst>
                                    <p:set>
                                      <p:cBhvr>
                                        <p:cTn id="21" dur="1" fill="hold">
                                          <p:stCondLst>
                                            <p:cond delay="0"/>
                                          </p:stCondLst>
                                        </p:cTn>
                                        <p:tgtEl>
                                          <p:spTgt spid="280"/>
                                        </p:tgtEl>
                                        <p:attrNameLst>
                                          <p:attrName>style.visibility</p:attrName>
                                        </p:attrNameLst>
                                      </p:cBhvr>
                                      <p:to>
                                        <p:strVal val="visible"/>
                                      </p:to>
                                    </p:set>
                                    <p:animEffect transition="in" filter="fade">
                                      <p:cBhvr>
                                        <p:cTn id="22" dur="500"/>
                                        <p:tgtEl>
                                          <p:spTgt spid="280"/>
                                        </p:tgtEl>
                                      </p:cBhvr>
                                    </p:animEffect>
                                  </p:childTnLst>
                                </p:cTn>
                              </p:par>
                              <p:par>
                                <p:cTn id="23" presetID="10" presetClass="entr" presetSubtype="0" fill="hold" nodeType="withEffect">
                                  <p:stCondLst>
                                    <p:cond delay="0"/>
                                  </p:stCondLst>
                                  <p:childTnLst>
                                    <p:set>
                                      <p:cBhvr>
                                        <p:cTn id="24" dur="1" fill="hold">
                                          <p:stCondLst>
                                            <p:cond delay="0"/>
                                          </p:stCondLst>
                                        </p:cTn>
                                        <p:tgtEl>
                                          <p:spTgt spid="318"/>
                                        </p:tgtEl>
                                        <p:attrNameLst>
                                          <p:attrName>style.visibility</p:attrName>
                                        </p:attrNameLst>
                                      </p:cBhvr>
                                      <p:to>
                                        <p:strVal val="visible"/>
                                      </p:to>
                                    </p:set>
                                    <p:animEffect transition="in" filter="fade">
                                      <p:cBhvr>
                                        <p:cTn id="25" dur="500"/>
                                        <p:tgtEl>
                                          <p:spTgt spid="318"/>
                                        </p:tgtEl>
                                      </p:cBhvr>
                                    </p:animEffect>
                                  </p:childTnLst>
                                </p:cTn>
                              </p:par>
                              <p:par>
                                <p:cTn id="26" presetID="10" presetClass="entr" presetSubtype="0" fill="hold" nodeType="withEffect">
                                  <p:stCondLst>
                                    <p:cond delay="0"/>
                                  </p:stCondLst>
                                  <p:childTnLst>
                                    <p:set>
                                      <p:cBhvr>
                                        <p:cTn id="27" dur="1" fill="hold">
                                          <p:stCondLst>
                                            <p:cond delay="0"/>
                                          </p:stCondLst>
                                        </p:cTn>
                                        <p:tgtEl>
                                          <p:spTgt spid="102"/>
                                        </p:tgtEl>
                                        <p:attrNameLst>
                                          <p:attrName>style.visibility</p:attrName>
                                        </p:attrNameLst>
                                      </p:cBhvr>
                                      <p:to>
                                        <p:strVal val="visible"/>
                                      </p:to>
                                    </p:set>
                                    <p:animEffect transition="in" filter="fade">
                                      <p:cBhvr>
                                        <p:cTn id="28" dur="500"/>
                                        <p:tgtEl>
                                          <p:spTgt spid="102"/>
                                        </p:tgtEl>
                                      </p:cBhvr>
                                    </p:animEffect>
                                  </p:childTnLst>
                                </p:cTn>
                              </p:par>
                            </p:childTnLst>
                          </p:cTn>
                        </p:par>
                        <p:par>
                          <p:cTn id="29" fill="hold">
                            <p:stCondLst>
                              <p:cond delay="500"/>
                            </p:stCondLst>
                            <p:childTnLst>
                              <p:par>
                                <p:cTn id="30" presetID="10" presetClass="entr" presetSubtype="0" fill="hold" nodeType="afterEffect">
                                  <p:stCondLst>
                                    <p:cond delay="1500"/>
                                  </p:stCondLst>
                                  <p:childTnLst>
                                    <p:set>
                                      <p:cBhvr>
                                        <p:cTn id="31" dur="1" fill="hold">
                                          <p:stCondLst>
                                            <p:cond delay="0"/>
                                          </p:stCondLst>
                                        </p:cTn>
                                        <p:tgtEl>
                                          <p:spTgt spid="302"/>
                                        </p:tgtEl>
                                        <p:attrNameLst>
                                          <p:attrName>style.visibility</p:attrName>
                                        </p:attrNameLst>
                                      </p:cBhvr>
                                      <p:to>
                                        <p:strVal val="visible"/>
                                      </p:to>
                                    </p:set>
                                    <p:animEffect transition="in" filter="fade">
                                      <p:cBhvr>
                                        <p:cTn id="32" dur="500"/>
                                        <p:tgtEl>
                                          <p:spTgt spid="302"/>
                                        </p:tgtEl>
                                      </p:cBhvr>
                                    </p:animEffect>
                                  </p:childTnLst>
                                </p:cTn>
                              </p:par>
                            </p:childTnLst>
                          </p:cTn>
                        </p:par>
                        <p:par>
                          <p:cTn id="33" fill="hold">
                            <p:stCondLst>
                              <p:cond delay="2500"/>
                            </p:stCondLst>
                            <p:childTnLst>
                              <p:par>
                                <p:cTn id="34" presetID="10" presetClass="entr" presetSubtype="0" fill="hold" nodeType="afterEffect">
                                  <p:stCondLst>
                                    <p:cond delay="1200"/>
                                  </p:stCondLst>
                                  <p:childTnLst>
                                    <p:set>
                                      <p:cBhvr>
                                        <p:cTn id="35" dur="1" fill="hold">
                                          <p:stCondLst>
                                            <p:cond delay="0"/>
                                          </p:stCondLst>
                                        </p:cTn>
                                        <p:tgtEl>
                                          <p:spTgt spid="304"/>
                                        </p:tgtEl>
                                        <p:attrNameLst>
                                          <p:attrName>style.visibility</p:attrName>
                                        </p:attrNameLst>
                                      </p:cBhvr>
                                      <p:to>
                                        <p:strVal val="visible"/>
                                      </p:to>
                                    </p:set>
                                    <p:animEffect transition="in" filter="fade">
                                      <p:cBhvr>
                                        <p:cTn id="36" dur="500"/>
                                        <p:tgtEl>
                                          <p:spTgt spid="304"/>
                                        </p:tgtEl>
                                      </p:cBhvr>
                                    </p:animEffect>
                                  </p:childTnLst>
                                </p:cTn>
                              </p:par>
                              <p:par>
                                <p:cTn id="37" presetID="10" presetClass="entr" presetSubtype="0" fill="hold" nodeType="withEffect">
                                  <p:stCondLst>
                                    <p:cond delay="120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childTnLst>
                          </p:cTn>
                        </p:par>
                        <p:par>
                          <p:cTn id="40" fill="hold">
                            <p:stCondLst>
                              <p:cond delay="4200"/>
                            </p:stCondLst>
                            <p:childTnLst>
                              <p:par>
                                <p:cTn id="41" presetID="10" presetClass="entr" presetSubtype="0" fill="hold" nodeType="afterEffect">
                                  <p:stCondLst>
                                    <p:cond delay="1500"/>
                                  </p:stCondLst>
                                  <p:childTnLst>
                                    <p:set>
                                      <p:cBhvr>
                                        <p:cTn id="42" dur="1" fill="hold">
                                          <p:stCondLst>
                                            <p:cond delay="0"/>
                                          </p:stCondLst>
                                        </p:cTn>
                                        <p:tgtEl>
                                          <p:spTgt spid="312"/>
                                        </p:tgtEl>
                                        <p:attrNameLst>
                                          <p:attrName>style.visibility</p:attrName>
                                        </p:attrNameLst>
                                      </p:cBhvr>
                                      <p:to>
                                        <p:strVal val="visible"/>
                                      </p:to>
                                    </p:set>
                                    <p:animEffect transition="in" filter="fade">
                                      <p:cBhvr>
                                        <p:cTn id="43" dur="500"/>
                                        <p:tgtEl>
                                          <p:spTgt spid="312"/>
                                        </p:tgtEl>
                                      </p:cBhvr>
                                    </p:animEffect>
                                  </p:childTnLst>
                                </p:cTn>
                              </p:par>
                              <p:par>
                                <p:cTn id="44" presetID="10" presetClass="entr" presetSubtype="0" fill="hold" nodeType="withEffect">
                                  <p:stCondLst>
                                    <p:cond delay="1500"/>
                                  </p:stCondLst>
                                  <p:childTnLst>
                                    <p:set>
                                      <p:cBhvr>
                                        <p:cTn id="45" dur="1" fill="hold">
                                          <p:stCondLst>
                                            <p:cond delay="0"/>
                                          </p:stCondLst>
                                        </p:cTn>
                                        <p:tgtEl>
                                          <p:spTgt spid="96"/>
                                        </p:tgtEl>
                                        <p:attrNameLst>
                                          <p:attrName>style.visibility</p:attrName>
                                        </p:attrNameLst>
                                      </p:cBhvr>
                                      <p:to>
                                        <p:strVal val="visible"/>
                                      </p:to>
                                    </p:set>
                                    <p:animEffect transition="in" filter="fade">
                                      <p:cBhvr>
                                        <p:cTn id="46" dur="500"/>
                                        <p:tgtEl>
                                          <p:spTgt spid="96"/>
                                        </p:tgtEl>
                                      </p:cBhvr>
                                    </p:animEffect>
                                  </p:childTnLst>
                                </p:cTn>
                              </p:par>
                              <p:par>
                                <p:cTn id="47" presetID="10" presetClass="entr" presetSubtype="0" fill="hold" nodeType="withEffect">
                                  <p:stCondLst>
                                    <p:cond delay="150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500"/>
                                        <p:tgtEl>
                                          <p:spTgt spid="6"/>
                                        </p:tgtEl>
                                      </p:cBhvr>
                                    </p:animEffect>
                                  </p:childTnLst>
                                </p:cTn>
                              </p:par>
                            </p:childTnLst>
                          </p:cTn>
                        </p:par>
                        <p:par>
                          <p:cTn id="50" fill="hold">
                            <p:stCondLst>
                              <p:cond delay="6200"/>
                            </p:stCondLst>
                            <p:childTnLst>
                              <p:par>
                                <p:cTn id="51" presetID="10" presetClass="entr" presetSubtype="0" fill="hold" nodeType="afterEffect">
                                  <p:stCondLst>
                                    <p:cond delay="1400"/>
                                  </p:stCondLst>
                                  <p:childTnLst>
                                    <p:set>
                                      <p:cBhvr>
                                        <p:cTn id="52" dur="1" fill="hold">
                                          <p:stCondLst>
                                            <p:cond delay="0"/>
                                          </p:stCondLst>
                                        </p:cTn>
                                        <p:tgtEl>
                                          <p:spTgt spid="305"/>
                                        </p:tgtEl>
                                        <p:attrNameLst>
                                          <p:attrName>style.visibility</p:attrName>
                                        </p:attrNameLst>
                                      </p:cBhvr>
                                      <p:to>
                                        <p:strVal val="visible"/>
                                      </p:to>
                                    </p:set>
                                    <p:animEffect transition="in" filter="fade">
                                      <p:cBhvr>
                                        <p:cTn id="53" dur="500"/>
                                        <p:tgtEl>
                                          <p:spTgt spid="305"/>
                                        </p:tgtEl>
                                      </p:cBhvr>
                                    </p:animEffect>
                                  </p:childTnLst>
                                </p:cTn>
                              </p:par>
                              <p:par>
                                <p:cTn id="54" presetID="10" presetClass="entr" presetSubtype="0" fill="hold" nodeType="withEffect">
                                  <p:stCondLst>
                                    <p:cond delay="1400"/>
                                  </p:stCondLst>
                                  <p:childTnLst>
                                    <p:set>
                                      <p:cBhvr>
                                        <p:cTn id="55" dur="1" fill="hold">
                                          <p:stCondLst>
                                            <p:cond delay="0"/>
                                          </p:stCondLst>
                                        </p:cTn>
                                        <p:tgtEl>
                                          <p:spTgt spid="101"/>
                                        </p:tgtEl>
                                        <p:attrNameLst>
                                          <p:attrName>style.visibility</p:attrName>
                                        </p:attrNameLst>
                                      </p:cBhvr>
                                      <p:to>
                                        <p:strVal val="visible"/>
                                      </p:to>
                                    </p:set>
                                    <p:animEffect transition="in" filter="fade">
                                      <p:cBhvr>
                                        <p:cTn id="56"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Rounded Rectangle 239"/>
          <p:cNvSpPr/>
          <p:nvPr/>
        </p:nvSpPr>
        <p:spPr bwMode="auto">
          <a:xfrm>
            <a:off x="494220" y="4340230"/>
            <a:ext cx="2051240" cy="986193"/>
          </a:xfrm>
          <a:prstGeom prst="roundRect">
            <a:avLst>
              <a:gd name="adj" fmla="val 6638"/>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rPr>
              <a:t>                            </a:t>
            </a:r>
          </a:p>
        </p:txBody>
      </p:sp>
      <p:sp>
        <p:nvSpPr>
          <p:cNvPr id="241" name="AutoShape 115"/>
          <p:cNvSpPr>
            <a:spLocks noChangeAspect="1" noChangeArrowheads="1" noTextEdit="1"/>
          </p:cNvSpPr>
          <p:nvPr/>
        </p:nvSpPr>
        <p:spPr bwMode="auto">
          <a:xfrm>
            <a:off x="407046" y="5080269"/>
            <a:ext cx="1262158" cy="857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2" name="Rectangle 155"/>
          <p:cNvSpPr>
            <a:spLocks noChangeArrowheads="1"/>
          </p:cNvSpPr>
          <p:nvPr/>
        </p:nvSpPr>
        <p:spPr bwMode="auto">
          <a:xfrm>
            <a:off x="743404" y="5336620"/>
            <a:ext cx="808238" cy="55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43" name="Group 242"/>
          <p:cNvGrpSpPr/>
          <p:nvPr/>
        </p:nvGrpSpPr>
        <p:grpSpPr>
          <a:xfrm>
            <a:off x="91444" y="4872079"/>
            <a:ext cx="1356835" cy="1127420"/>
            <a:chOff x="958943" y="1820181"/>
            <a:chExt cx="1356835" cy="1127420"/>
          </a:xfrm>
        </p:grpSpPr>
        <p:sp>
          <p:nvSpPr>
            <p:cNvPr id="244" name="Freeform 148"/>
            <p:cNvSpPr>
              <a:spLocks/>
            </p:cNvSpPr>
            <p:nvPr/>
          </p:nvSpPr>
          <p:spPr bwMode="auto">
            <a:xfrm>
              <a:off x="1227611" y="2046860"/>
              <a:ext cx="127936" cy="76339"/>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5" name="Freeform 145"/>
            <p:cNvSpPr>
              <a:spLocks/>
            </p:cNvSpPr>
            <p:nvPr/>
          </p:nvSpPr>
          <p:spPr bwMode="auto">
            <a:xfrm>
              <a:off x="1290114" y="2391420"/>
              <a:ext cx="170126" cy="556181"/>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6" name="Freeform 146"/>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7" name="Freeform 149"/>
            <p:cNvSpPr>
              <a:spLocks/>
            </p:cNvSpPr>
            <p:nvPr/>
          </p:nvSpPr>
          <p:spPr bwMode="auto">
            <a:xfrm>
              <a:off x="1138345" y="2051426"/>
              <a:ext cx="308679" cy="403847"/>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FFFFFF"/>
                  </a:solidFill>
                  <a:effectLst/>
                  <a:uLnTx/>
                  <a:uFillTx/>
                </a:rPr>
                <a:t> </a:t>
              </a:r>
            </a:p>
          </p:txBody>
        </p:sp>
        <p:sp>
          <p:nvSpPr>
            <p:cNvPr id="248" name="Rectangle 155"/>
            <p:cNvSpPr>
              <a:spLocks noChangeArrowheads="1"/>
            </p:cNvSpPr>
            <p:nvPr/>
          </p:nvSpPr>
          <p:spPr bwMode="auto">
            <a:xfrm>
              <a:off x="1501205" y="2382014"/>
              <a:ext cx="808238" cy="55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49" name="Group 248"/>
            <p:cNvGrpSpPr/>
            <p:nvPr/>
          </p:nvGrpSpPr>
          <p:grpSpPr>
            <a:xfrm>
              <a:off x="1388646" y="2014004"/>
              <a:ext cx="311900" cy="222474"/>
              <a:chOff x="1366452" y="1994459"/>
              <a:chExt cx="311900" cy="222474"/>
            </a:xfrm>
          </p:grpSpPr>
          <p:sp>
            <p:nvSpPr>
              <p:cNvPr id="262" name="Freeform 143"/>
              <p:cNvSpPr>
                <a:spLocks/>
              </p:cNvSpPr>
              <p:nvPr/>
            </p:nvSpPr>
            <p:spPr bwMode="auto">
              <a:xfrm>
                <a:off x="1591108" y="1994459"/>
                <a:ext cx="87244" cy="100331"/>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3" name="Freeform 142"/>
              <p:cNvSpPr>
                <a:spLocks/>
              </p:cNvSpPr>
              <p:nvPr/>
            </p:nvSpPr>
            <p:spPr bwMode="auto">
              <a:xfrm>
                <a:off x="1366452" y="2040263"/>
                <a:ext cx="283543" cy="176670"/>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250" name="Oval 144"/>
            <p:cNvSpPr>
              <a:spLocks noChangeArrowheads="1"/>
            </p:cNvSpPr>
            <p:nvPr/>
          </p:nvSpPr>
          <p:spPr bwMode="auto">
            <a:xfrm>
              <a:off x="1197762" y="1826724"/>
              <a:ext cx="196299" cy="196299"/>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1" name="Freeform 147"/>
            <p:cNvSpPr>
              <a:spLocks/>
            </p:cNvSpPr>
            <p:nvPr/>
          </p:nvSpPr>
          <p:spPr bwMode="auto">
            <a:xfrm>
              <a:off x="1165790" y="2400144"/>
              <a:ext cx="139591" cy="543095"/>
            </a:xfrm>
            <a:custGeom>
              <a:avLst/>
              <a:gdLst>
                <a:gd name="T0" fmla="*/ 64 w 64"/>
                <a:gd name="T1" fmla="*/ 0 h 249"/>
                <a:gd name="T2" fmla="*/ 51 w 64"/>
                <a:gd name="T3" fmla="*/ 249 h 249"/>
                <a:gd name="T4" fmla="*/ 0 w 64"/>
                <a:gd name="T5" fmla="*/ 249 h 249"/>
                <a:gd name="T6" fmla="*/ 0 w 64"/>
                <a:gd name="T7" fmla="*/ 0 h 249"/>
                <a:gd name="T8" fmla="*/ 64 w 64"/>
                <a:gd name="T9" fmla="*/ 0 h 249"/>
              </a:gdLst>
              <a:ahLst/>
              <a:cxnLst>
                <a:cxn ang="0">
                  <a:pos x="T0" y="T1"/>
                </a:cxn>
                <a:cxn ang="0">
                  <a:pos x="T2" y="T3"/>
                </a:cxn>
                <a:cxn ang="0">
                  <a:pos x="T4" y="T5"/>
                </a:cxn>
                <a:cxn ang="0">
                  <a:pos x="T6" y="T7"/>
                </a:cxn>
                <a:cxn ang="0">
                  <a:pos x="T8" y="T9"/>
                </a:cxn>
              </a:cxnLst>
              <a:rect l="0" t="0" r="r" b="b"/>
              <a:pathLst>
                <a:path w="64" h="249">
                  <a:moveTo>
                    <a:pt x="64" y="0"/>
                  </a:moveTo>
                  <a:lnTo>
                    <a:pt x="51" y="249"/>
                  </a:lnTo>
                  <a:lnTo>
                    <a:pt x="0" y="249"/>
                  </a:lnTo>
                  <a:lnTo>
                    <a:pt x="0"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52" name="Group 251"/>
            <p:cNvGrpSpPr/>
            <p:nvPr/>
          </p:nvGrpSpPr>
          <p:grpSpPr>
            <a:xfrm>
              <a:off x="958943" y="2054647"/>
              <a:ext cx="244284" cy="287906"/>
              <a:chOff x="978218" y="2040263"/>
              <a:chExt cx="244284" cy="287906"/>
            </a:xfrm>
          </p:grpSpPr>
          <p:sp>
            <p:nvSpPr>
              <p:cNvPr id="260" name="Freeform 150"/>
              <p:cNvSpPr>
                <a:spLocks/>
              </p:cNvSpPr>
              <p:nvPr/>
            </p:nvSpPr>
            <p:spPr bwMode="auto">
              <a:xfrm>
                <a:off x="978218" y="2040263"/>
                <a:ext cx="244284" cy="250827"/>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1" name="Freeform 151"/>
              <p:cNvSpPr>
                <a:spLocks/>
              </p:cNvSpPr>
              <p:nvPr/>
            </p:nvSpPr>
            <p:spPr bwMode="auto">
              <a:xfrm>
                <a:off x="1095995" y="2238743"/>
                <a:ext cx="100331" cy="89426"/>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253" name="Freeform 152"/>
            <p:cNvSpPr>
              <a:spLocks/>
            </p:cNvSpPr>
            <p:nvPr/>
          </p:nvSpPr>
          <p:spPr bwMode="auto">
            <a:xfrm>
              <a:off x="1189038" y="1820181"/>
              <a:ext cx="209386" cy="17448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4" name="Freeform 153"/>
            <p:cNvSpPr>
              <a:spLocks/>
            </p:cNvSpPr>
            <p:nvPr/>
          </p:nvSpPr>
          <p:spPr bwMode="auto">
            <a:xfrm>
              <a:off x="1263940" y="2402326"/>
              <a:ext cx="146135" cy="17449"/>
            </a:xfrm>
            <a:custGeom>
              <a:avLst/>
              <a:gdLst>
                <a:gd name="T0" fmla="*/ 124 w 152"/>
                <a:gd name="T1" fmla="*/ 0 h 19"/>
                <a:gd name="T2" fmla="*/ 0 w 152"/>
                <a:gd name="T3" fmla="*/ 19 h 19"/>
                <a:gd name="T4" fmla="*/ 152 w 152"/>
                <a:gd name="T5" fmla="*/ 5 h 19"/>
                <a:gd name="T6" fmla="*/ 124 w 152"/>
                <a:gd name="T7" fmla="*/ 0 h 19"/>
              </a:gdLst>
              <a:ahLst/>
              <a:cxnLst>
                <a:cxn ang="0">
                  <a:pos x="T0" y="T1"/>
                </a:cxn>
                <a:cxn ang="0">
                  <a:pos x="T2" y="T3"/>
                </a:cxn>
                <a:cxn ang="0">
                  <a:pos x="T4" y="T5"/>
                </a:cxn>
                <a:cxn ang="0">
                  <a:pos x="T6" y="T7"/>
                </a:cxn>
              </a:cxnLst>
              <a:rect l="0" t="0" r="r" b="b"/>
              <a:pathLst>
                <a:path w="152" h="19">
                  <a:moveTo>
                    <a:pt x="124" y="0"/>
                  </a:moveTo>
                  <a:cubicBezTo>
                    <a:pt x="78" y="0"/>
                    <a:pt x="0" y="19"/>
                    <a:pt x="0" y="19"/>
                  </a:cubicBezTo>
                  <a:cubicBezTo>
                    <a:pt x="152" y="5"/>
                    <a:pt x="152" y="5"/>
                    <a:pt x="152" y="5"/>
                  </a:cubicBezTo>
                  <a:cubicBezTo>
                    <a:pt x="147" y="1"/>
                    <a:pt x="137" y="0"/>
                    <a:pt x="124" y="0"/>
                  </a:cubicBezTo>
                </a:path>
              </a:pathLst>
            </a:custGeom>
            <a:solidFill>
              <a:srgbClr val="0771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255" name="Group 254"/>
            <p:cNvGrpSpPr/>
            <p:nvPr/>
          </p:nvGrpSpPr>
          <p:grpSpPr>
            <a:xfrm>
              <a:off x="1261759" y="2339640"/>
              <a:ext cx="1054019" cy="607961"/>
              <a:chOff x="511109" y="5814543"/>
              <a:chExt cx="1041729" cy="600871"/>
            </a:xfrm>
          </p:grpSpPr>
          <p:sp>
            <p:nvSpPr>
              <p:cNvPr id="257"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8"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9"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pic>
          <p:nvPicPr>
            <p:cNvPr id="256" name="Picture 2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7762" y="2148717"/>
              <a:ext cx="207282" cy="115834"/>
            </a:xfrm>
            <a:prstGeom prst="rect">
              <a:avLst/>
            </a:prstGeom>
          </p:spPr>
        </p:pic>
      </p:grpSp>
      <p:grpSp>
        <p:nvGrpSpPr>
          <p:cNvPr id="264" name="Group 263"/>
          <p:cNvGrpSpPr/>
          <p:nvPr/>
        </p:nvGrpSpPr>
        <p:grpSpPr>
          <a:xfrm>
            <a:off x="1644439" y="4869171"/>
            <a:ext cx="1333278" cy="1131005"/>
            <a:chOff x="1680905" y="4869171"/>
            <a:chExt cx="1333278" cy="1131005"/>
          </a:xfrm>
        </p:grpSpPr>
        <p:grpSp>
          <p:nvGrpSpPr>
            <p:cNvPr id="265" name="Group 264"/>
            <p:cNvGrpSpPr/>
            <p:nvPr/>
          </p:nvGrpSpPr>
          <p:grpSpPr>
            <a:xfrm>
              <a:off x="2312865" y="4869171"/>
              <a:ext cx="701318" cy="1129810"/>
              <a:chOff x="1444680" y="4869171"/>
              <a:chExt cx="701318" cy="1129810"/>
            </a:xfrm>
          </p:grpSpPr>
          <p:sp>
            <p:nvSpPr>
              <p:cNvPr id="270" name="Freeform 269"/>
              <p:cNvSpPr>
                <a:spLocks/>
              </p:cNvSpPr>
              <p:nvPr/>
            </p:nvSpPr>
            <p:spPr bwMode="auto">
              <a:xfrm>
                <a:off x="1834673" y="5091785"/>
                <a:ext cx="282871" cy="177422"/>
              </a:xfrm>
              <a:custGeom>
                <a:avLst/>
                <a:gdLst>
                  <a:gd name="T0" fmla="*/ 203 w 295"/>
                  <a:gd name="T1" fmla="*/ 97 h 184"/>
                  <a:gd name="T2" fmla="*/ 58 w 295"/>
                  <a:gd name="T3" fmla="*/ 7 h 184"/>
                  <a:gd name="T4" fmla="*/ 34 w 295"/>
                  <a:gd name="T5" fmla="*/ 2 h 184"/>
                  <a:gd name="T6" fmla="*/ 10 w 295"/>
                  <a:gd name="T7" fmla="*/ 17 h 184"/>
                  <a:gd name="T8" fmla="*/ 21 w 295"/>
                  <a:gd name="T9" fmla="*/ 65 h 184"/>
                  <a:gd name="T10" fmla="*/ 201 w 295"/>
                  <a:gd name="T11" fmla="*/ 177 h 184"/>
                  <a:gd name="T12" fmla="*/ 229 w 295"/>
                  <a:gd name="T13" fmla="*/ 180 h 184"/>
                  <a:gd name="T14" fmla="*/ 251 w 295"/>
                  <a:gd name="T15" fmla="*/ 161 h 184"/>
                  <a:gd name="T16" fmla="*/ 295 w 295"/>
                  <a:gd name="T17" fmla="*/ 56 h 184"/>
                  <a:gd name="T18" fmla="*/ 233 w 295"/>
                  <a:gd name="T19" fmla="*/ 24 h 184"/>
                  <a:gd name="T20" fmla="*/ 203 w 295"/>
                  <a:gd name="T21" fmla="*/ 9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5" h="184">
                    <a:moveTo>
                      <a:pt x="203" y="97"/>
                    </a:moveTo>
                    <a:cubicBezTo>
                      <a:pt x="157" y="68"/>
                      <a:pt x="58" y="7"/>
                      <a:pt x="58" y="7"/>
                    </a:cubicBezTo>
                    <a:cubicBezTo>
                      <a:pt x="50" y="2"/>
                      <a:pt x="42" y="0"/>
                      <a:pt x="34" y="2"/>
                    </a:cubicBezTo>
                    <a:cubicBezTo>
                      <a:pt x="24" y="3"/>
                      <a:pt x="16" y="9"/>
                      <a:pt x="10" y="17"/>
                    </a:cubicBezTo>
                    <a:cubicBezTo>
                      <a:pt x="0" y="33"/>
                      <a:pt x="5" y="55"/>
                      <a:pt x="21" y="65"/>
                    </a:cubicBezTo>
                    <a:cubicBezTo>
                      <a:pt x="201" y="177"/>
                      <a:pt x="201" y="177"/>
                      <a:pt x="201" y="177"/>
                    </a:cubicBezTo>
                    <a:cubicBezTo>
                      <a:pt x="209" y="182"/>
                      <a:pt x="220" y="184"/>
                      <a:pt x="229" y="180"/>
                    </a:cubicBezTo>
                    <a:cubicBezTo>
                      <a:pt x="239" y="177"/>
                      <a:pt x="247" y="170"/>
                      <a:pt x="251" y="161"/>
                    </a:cubicBezTo>
                    <a:cubicBezTo>
                      <a:pt x="295" y="56"/>
                      <a:pt x="295" y="56"/>
                      <a:pt x="295" y="56"/>
                    </a:cubicBezTo>
                    <a:cubicBezTo>
                      <a:pt x="233" y="24"/>
                      <a:pt x="233" y="24"/>
                      <a:pt x="233" y="24"/>
                    </a:cubicBezTo>
                    <a:cubicBezTo>
                      <a:pt x="223" y="49"/>
                      <a:pt x="212" y="77"/>
                      <a:pt x="203" y="9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1" name="Freeform 270"/>
              <p:cNvSpPr>
                <a:spLocks/>
              </p:cNvSpPr>
              <p:nvPr/>
            </p:nvSpPr>
            <p:spPr bwMode="auto">
              <a:xfrm>
                <a:off x="2057287" y="5044919"/>
                <a:ext cx="88711" cy="100427"/>
              </a:xfrm>
              <a:custGeom>
                <a:avLst/>
                <a:gdLst>
                  <a:gd name="T0" fmla="*/ 67 w 93"/>
                  <a:gd name="T1" fmla="*/ 3 h 105"/>
                  <a:gd name="T2" fmla="*/ 48 w 93"/>
                  <a:gd name="T3" fmla="*/ 1 h 105"/>
                  <a:gd name="T4" fmla="*/ 22 w 93"/>
                  <a:gd name="T5" fmla="*/ 21 h 105"/>
                  <a:gd name="T6" fmla="*/ 0 w 93"/>
                  <a:gd name="T7" fmla="*/ 73 h 105"/>
                  <a:gd name="T8" fmla="*/ 62 w 93"/>
                  <a:gd name="T9" fmla="*/ 105 h 105"/>
                  <a:gd name="T10" fmla="*/ 85 w 93"/>
                  <a:gd name="T11" fmla="*/ 48 h 105"/>
                  <a:gd name="T12" fmla="*/ 67 w 93"/>
                  <a:gd name="T13" fmla="*/ 3 h 105"/>
                </a:gdLst>
                <a:ahLst/>
                <a:cxnLst>
                  <a:cxn ang="0">
                    <a:pos x="T0" y="T1"/>
                  </a:cxn>
                  <a:cxn ang="0">
                    <a:pos x="T2" y="T3"/>
                  </a:cxn>
                  <a:cxn ang="0">
                    <a:pos x="T4" y="T5"/>
                  </a:cxn>
                  <a:cxn ang="0">
                    <a:pos x="T6" y="T7"/>
                  </a:cxn>
                  <a:cxn ang="0">
                    <a:pos x="T8" y="T9"/>
                  </a:cxn>
                  <a:cxn ang="0">
                    <a:pos x="T10" y="T11"/>
                  </a:cxn>
                  <a:cxn ang="0">
                    <a:pos x="T12" y="T13"/>
                  </a:cxn>
                </a:cxnLst>
                <a:rect l="0" t="0" r="r" b="b"/>
                <a:pathLst>
                  <a:path w="93" h="105">
                    <a:moveTo>
                      <a:pt x="67" y="3"/>
                    </a:moveTo>
                    <a:cubicBezTo>
                      <a:pt x="61" y="0"/>
                      <a:pt x="54" y="0"/>
                      <a:pt x="48" y="1"/>
                    </a:cubicBezTo>
                    <a:cubicBezTo>
                      <a:pt x="37" y="3"/>
                      <a:pt x="27" y="10"/>
                      <a:pt x="22" y="21"/>
                    </a:cubicBezTo>
                    <a:cubicBezTo>
                      <a:pt x="22" y="21"/>
                      <a:pt x="12" y="45"/>
                      <a:pt x="0" y="73"/>
                    </a:cubicBezTo>
                    <a:cubicBezTo>
                      <a:pt x="62" y="105"/>
                      <a:pt x="62" y="105"/>
                      <a:pt x="62" y="105"/>
                    </a:cubicBezTo>
                    <a:cubicBezTo>
                      <a:pt x="85" y="48"/>
                      <a:pt x="85" y="48"/>
                      <a:pt x="85" y="48"/>
                    </a:cubicBezTo>
                    <a:cubicBezTo>
                      <a:pt x="93" y="30"/>
                      <a:pt x="84" y="10"/>
                      <a:pt x="67" y="3"/>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2" name="Oval 271"/>
              <p:cNvSpPr>
                <a:spLocks noChangeArrowheads="1"/>
              </p:cNvSpPr>
              <p:nvPr/>
            </p:nvSpPr>
            <p:spPr bwMode="auto">
              <a:xfrm>
                <a:off x="1672316" y="4875866"/>
                <a:ext cx="197507" cy="197507"/>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3" name="Freeform 272"/>
              <p:cNvSpPr>
                <a:spLocks/>
              </p:cNvSpPr>
              <p:nvPr/>
            </p:nvSpPr>
            <p:spPr bwMode="auto">
              <a:xfrm>
                <a:off x="1757679" y="5443282"/>
                <a:ext cx="170727" cy="555699"/>
              </a:xfrm>
              <a:custGeom>
                <a:avLst/>
                <a:gdLst>
                  <a:gd name="T0" fmla="*/ 177 w 177"/>
                  <a:gd name="T1" fmla="*/ 580 h 580"/>
                  <a:gd name="T2" fmla="*/ 62 w 177"/>
                  <a:gd name="T3" fmla="*/ 580 h 580"/>
                  <a:gd name="T4" fmla="*/ 0 w 177"/>
                  <a:gd name="T5" fmla="*/ 21 h 580"/>
                  <a:gd name="T6" fmla="*/ 143 w 177"/>
                  <a:gd name="T7" fmla="*/ 0 h 580"/>
                  <a:gd name="T8" fmla="*/ 177 w 177"/>
                  <a:gd name="T9" fmla="*/ 580 h 580"/>
                </a:gdLst>
                <a:ahLst/>
                <a:cxnLst>
                  <a:cxn ang="0">
                    <a:pos x="T0" y="T1"/>
                  </a:cxn>
                  <a:cxn ang="0">
                    <a:pos x="T2" y="T3"/>
                  </a:cxn>
                  <a:cxn ang="0">
                    <a:pos x="T4" y="T5"/>
                  </a:cxn>
                  <a:cxn ang="0">
                    <a:pos x="T6" y="T7"/>
                  </a:cxn>
                  <a:cxn ang="0">
                    <a:pos x="T8" y="T9"/>
                  </a:cxn>
                </a:cxnLst>
                <a:rect l="0" t="0" r="r" b="b"/>
                <a:pathLst>
                  <a:path w="177" h="580">
                    <a:moveTo>
                      <a:pt x="177" y="580"/>
                    </a:moveTo>
                    <a:cubicBezTo>
                      <a:pt x="62" y="580"/>
                      <a:pt x="62" y="580"/>
                      <a:pt x="62" y="580"/>
                    </a:cubicBezTo>
                    <a:cubicBezTo>
                      <a:pt x="62" y="339"/>
                      <a:pt x="0" y="22"/>
                      <a:pt x="0" y="21"/>
                    </a:cubicBezTo>
                    <a:cubicBezTo>
                      <a:pt x="143" y="0"/>
                      <a:pt x="143" y="0"/>
                      <a:pt x="143" y="0"/>
                    </a:cubicBezTo>
                    <a:cubicBezTo>
                      <a:pt x="144" y="8"/>
                      <a:pt x="177" y="328"/>
                      <a:pt x="177" y="58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4" name="Freeform 273"/>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5" name="Freeform 274"/>
              <p:cNvSpPr>
                <a:spLocks/>
              </p:cNvSpPr>
              <p:nvPr/>
            </p:nvSpPr>
            <p:spPr bwMode="auto">
              <a:xfrm>
                <a:off x="1635492" y="5453324"/>
                <a:ext cx="137251" cy="542308"/>
              </a:xfrm>
              <a:custGeom>
                <a:avLst/>
                <a:gdLst>
                  <a:gd name="T0" fmla="*/ 82 w 82"/>
                  <a:gd name="T1" fmla="*/ 0 h 324"/>
                  <a:gd name="T2" fmla="*/ 66 w 82"/>
                  <a:gd name="T3" fmla="*/ 324 h 324"/>
                  <a:gd name="T4" fmla="*/ 0 w 82"/>
                  <a:gd name="T5" fmla="*/ 324 h 324"/>
                  <a:gd name="T6" fmla="*/ 0 w 82"/>
                  <a:gd name="T7" fmla="*/ 0 h 324"/>
                  <a:gd name="T8" fmla="*/ 82 w 82"/>
                  <a:gd name="T9" fmla="*/ 0 h 324"/>
                </a:gdLst>
                <a:ahLst/>
                <a:cxnLst>
                  <a:cxn ang="0">
                    <a:pos x="T0" y="T1"/>
                  </a:cxn>
                  <a:cxn ang="0">
                    <a:pos x="T2" y="T3"/>
                  </a:cxn>
                  <a:cxn ang="0">
                    <a:pos x="T4" y="T5"/>
                  </a:cxn>
                  <a:cxn ang="0">
                    <a:pos x="T6" y="T7"/>
                  </a:cxn>
                  <a:cxn ang="0">
                    <a:pos x="T8" y="T9"/>
                  </a:cxn>
                </a:cxnLst>
                <a:rect l="0" t="0" r="r" b="b"/>
                <a:pathLst>
                  <a:path w="82" h="324">
                    <a:moveTo>
                      <a:pt x="82" y="0"/>
                    </a:moveTo>
                    <a:lnTo>
                      <a:pt x="66" y="324"/>
                    </a:lnTo>
                    <a:lnTo>
                      <a:pt x="0" y="324"/>
                    </a:lnTo>
                    <a:lnTo>
                      <a:pt x="0" y="0"/>
                    </a:lnTo>
                    <a:lnTo>
                      <a:pt x="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6" name="Freeform 275"/>
              <p:cNvSpPr>
                <a:spLocks/>
              </p:cNvSpPr>
              <p:nvPr/>
            </p:nvSpPr>
            <p:spPr bwMode="auto">
              <a:xfrm>
                <a:off x="1704118" y="5088438"/>
                <a:ext cx="118839" cy="75321"/>
              </a:xfrm>
              <a:custGeom>
                <a:avLst/>
                <a:gdLst>
                  <a:gd name="T0" fmla="*/ 0 w 124"/>
                  <a:gd name="T1" fmla="*/ 0 h 79"/>
                  <a:gd name="T2" fmla="*/ 63 w 124"/>
                  <a:gd name="T3" fmla="*/ 26 h 79"/>
                  <a:gd name="T4" fmla="*/ 124 w 124"/>
                  <a:gd name="T5" fmla="*/ 2 h 79"/>
                  <a:gd name="T6" fmla="*/ 124 w 124"/>
                  <a:gd name="T7" fmla="*/ 26 h 79"/>
                  <a:gd name="T8" fmla="*/ 62 w 124"/>
                  <a:gd name="T9" fmla="*/ 79 h 79"/>
                  <a:gd name="T10" fmla="*/ 0 w 124"/>
                  <a:gd name="T11" fmla="*/ 31 h 79"/>
                  <a:gd name="T12" fmla="*/ 0 w 12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24" h="79">
                    <a:moveTo>
                      <a:pt x="0" y="0"/>
                    </a:moveTo>
                    <a:cubicBezTo>
                      <a:pt x="16" y="16"/>
                      <a:pt x="38" y="26"/>
                      <a:pt x="63" y="26"/>
                    </a:cubicBezTo>
                    <a:cubicBezTo>
                      <a:pt x="86" y="26"/>
                      <a:pt x="108" y="17"/>
                      <a:pt x="124" y="2"/>
                    </a:cubicBezTo>
                    <a:cubicBezTo>
                      <a:pt x="124" y="26"/>
                      <a:pt x="124" y="26"/>
                      <a:pt x="124" y="26"/>
                    </a:cubicBezTo>
                    <a:cubicBezTo>
                      <a:pt x="62" y="79"/>
                      <a:pt x="62" y="79"/>
                      <a:pt x="62" y="79"/>
                    </a:cubicBezTo>
                    <a:cubicBezTo>
                      <a:pt x="0" y="31"/>
                      <a:pt x="0" y="31"/>
                      <a:pt x="0" y="3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7" name="Freeform 276"/>
              <p:cNvSpPr>
                <a:spLocks/>
              </p:cNvSpPr>
              <p:nvPr/>
            </p:nvSpPr>
            <p:spPr bwMode="auto">
              <a:xfrm>
                <a:off x="1628797" y="5086764"/>
                <a:ext cx="272828" cy="423469"/>
              </a:xfrm>
              <a:custGeom>
                <a:avLst/>
                <a:gdLst>
                  <a:gd name="T0" fmla="*/ 79 w 285"/>
                  <a:gd name="T1" fmla="*/ 0 h 443"/>
                  <a:gd name="T2" fmla="*/ 22 w 285"/>
                  <a:gd name="T3" fmla="*/ 10 h 443"/>
                  <a:gd name="T4" fmla="*/ 9 w 285"/>
                  <a:gd name="T5" fmla="*/ 31 h 443"/>
                  <a:gd name="T6" fmla="*/ 0 w 285"/>
                  <a:gd name="T7" fmla="*/ 443 h 443"/>
                  <a:gd name="T8" fmla="*/ 285 w 285"/>
                  <a:gd name="T9" fmla="*/ 422 h 443"/>
                  <a:gd name="T10" fmla="*/ 275 w 285"/>
                  <a:gd name="T11" fmla="*/ 31 h 443"/>
                  <a:gd name="T12" fmla="*/ 263 w 285"/>
                  <a:gd name="T13" fmla="*/ 10 h 443"/>
                  <a:gd name="T14" fmla="*/ 205 w 285"/>
                  <a:gd name="T15" fmla="*/ 0 h 443"/>
                  <a:gd name="T16" fmla="*/ 142 w 285"/>
                  <a:gd name="T17" fmla="*/ 59 h 443"/>
                  <a:gd name="T18" fmla="*/ 79 w 285"/>
                  <a:gd name="T19"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443">
                    <a:moveTo>
                      <a:pt x="79" y="0"/>
                    </a:moveTo>
                    <a:cubicBezTo>
                      <a:pt x="22" y="10"/>
                      <a:pt x="22" y="10"/>
                      <a:pt x="22" y="10"/>
                    </a:cubicBezTo>
                    <a:cubicBezTo>
                      <a:pt x="10" y="10"/>
                      <a:pt x="9" y="19"/>
                      <a:pt x="9" y="31"/>
                    </a:cubicBezTo>
                    <a:cubicBezTo>
                      <a:pt x="0" y="443"/>
                      <a:pt x="0" y="443"/>
                      <a:pt x="0" y="443"/>
                    </a:cubicBezTo>
                    <a:cubicBezTo>
                      <a:pt x="285" y="422"/>
                      <a:pt x="285" y="422"/>
                      <a:pt x="285" y="422"/>
                    </a:cubicBezTo>
                    <a:cubicBezTo>
                      <a:pt x="275" y="31"/>
                      <a:pt x="275" y="31"/>
                      <a:pt x="275" y="31"/>
                    </a:cubicBezTo>
                    <a:cubicBezTo>
                      <a:pt x="275" y="19"/>
                      <a:pt x="275" y="10"/>
                      <a:pt x="263" y="10"/>
                    </a:cubicBezTo>
                    <a:cubicBezTo>
                      <a:pt x="205" y="0"/>
                      <a:pt x="205" y="0"/>
                      <a:pt x="205" y="0"/>
                    </a:cubicBezTo>
                    <a:cubicBezTo>
                      <a:pt x="142" y="59"/>
                      <a:pt x="142" y="59"/>
                      <a:pt x="142" y="59"/>
                    </a:cubicBezTo>
                    <a:cubicBezTo>
                      <a:pt x="79" y="0"/>
                      <a:pt x="79" y="0"/>
                      <a:pt x="7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91440" rIns="0" bIns="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srgbClr val="FFFFFF"/>
                  </a:solidFill>
                  <a:effectLst/>
                  <a:uLnTx/>
                  <a:uFillTx/>
                  <a:latin typeface="+mn-lt"/>
                  <a:ea typeface="+mn-ea"/>
                  <a:cs typeface="+mn-cs"/>
                </a:endParaRPr>
              </a:p>
            </p:txBody>
          </p:sp>
          <p:sp>
            <p:nvSpPr>
              <p:cNvPr id="278" name="Freeform 277"/>
              <p:cNvSpPr>
                <a:spLocks/>
              </p:cNvSpPr>
              <p:nvPr/>
            </p:nvSpPr>
            <p:spPr bwMode="auto">
              <a:xfrm>
                <a:off x="1444680" y="5091785"/>
                <a:ext cx="246047" cy="251069"/>
              </a:xfrm>
              <a:custGeom>
                <a:avLst/>
                <a:gdLst>
                  <a:gd name="T0" fmla="*/ 97 w 257"/>
                  <a:gd name="T1" fmla="*/ 165 h 262"/>
                  <a:gd name="T2" fmla="*/ 238 w 257"/>
                  <a:gd name="T3" fmla="*/ 67 h 262"/>
                  <a:gd name="T4" fmla="*/ 247 w 257"/>
                  <a:gd name="T5" fmla="*/ 19 h 262"/>
                  <a:gd name="T6" fmla="*/ 199 w 257"/>
                  <a:gd name="T7" fmla="*/ 10 h 262"/>
                  <a:gd name="T8" fmla="*/ 15 w 257"/>
                  <a:gd name="T9" fmla="*/ 138 h 262"/>
                  <a:gd name="T10" fmla="*/ 0 w 257"/>
                  <a:gd name="T11" fmla="*/ 167 h 262"/>
                  <a:gd name="T12" fmla="*/ 16 w 257"/>
                  <a:gd name="T13" fmla="*/ 195 h 262"/>
                  <a:gd name="T14" fmla="*/ 124 w 257"/>
                  <a:gd name="T15" fmla="*/ 262 h 262"/>
                  <a:gd name="T16" fmla="*/ 167 w 257"/>
                  <a:gd name="T17" fmla="*/ 208 h 262"/>
                  <a:gd name="T18" fmla="*/ 97 w 257"/>
                  <a:gd name="T19"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62">
                    <a:moveTo>
                      <a:pt x="97" y="165"/>
                    </a:moveTo>
                    <a:cubicBezTo>
                      <a:pt x="147" y="130"/>
                      <a:pt x="238" y="67"/>
                      <a:pt x="238" y="67"/>
                    </a:cubicBezTo>
                    <a:cubicBezTo>
                      <a:pt x="254" y="56"/>
                      <a:pt x="257" y="35"/>
                      <a:pt x="247" y="19"/>
                    </a:cubicBezTo>
                    <a:cubicBezTo>
                      <a:pt x="236" y="4"/>
                      <a:pt x="215" y="0"/>
                      <a:pt x="199" y="10"/>
                    </a:cubicBezTo>
                    <a:cubicBezTo>
                      <a:pt x="15" y="138"/>
                      <a:pt x="15" y="138"/>
                      <a:pt x="15" y="138"/>
                    </a:cubicBezTo>
                    <a:cubicBezTo>
                      <a:pt x="5" y="145"/>
                      <a:pt x="0" y="156"/>
                      <a:pt x="0" y="167"/>
                    </a:cubicBezTo>
                    <a:cubicBezTo>
                      <a:pt x="0" y="179"/>
                      <a:pt x="6" y="189"/>
                      <a:pt x="16" y="195"/>
                    </a:cubicBezTo>
                    <a:cubicBezTo>
                      <a:pt x="124" y="262"/>
                      <a:pt x="124" y="262"/>
                      <a:pt x="124" y="262"/>
                    </a:cubicBezTo>
                    <a:cubicBezTo>
                      <a:pt x="167" y="208"/>
                      <a:pt x="167" y="208"/>
                      <a:pt x="167" y="208"/>
                    </a:cubicBezTo>
                    <a:cubicBezTo>
                      <a:pt x="146" y="194"/>
                      <a:pt x="119" y="178"/>
                      <a:pt x="97" y="16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79" name="Freeform 278"/>
              <p:cNvSpPr>
                <a:spLocks/>
              </p:cNvSpPr>
              <p:nvPr/>
            </p:nvSpPr>
            <p:spPr bwMode="auto">
              <a:xfrm>
                <a:off x="1563519" y="5290967"/>
                <a:ext cx="100427" cy="88711"/>
              </a:xfrm>
              <a:custGeom>
                <a:avLst/>
                <a:gdLst>
                  <a:gd name="T0" fmla="*/ 95 w 105"/>
                  <a:gd name="T1" fmla="*/ 72 h 93"/>
                  <a:gd name="T2" fmla="*/ 84 w 105"/>
                  <a:gd name="T3" fmla="*/ 25 h 93"/>
                  <a:gd name="T4" fmla="*/ 43 w 105"/>
                  <a:gd name="T5" fmla="*/ 0 h 93"/>
                  <a:gd name="T6" fmla="*/ 0 w 105"/>
                  <a:gd name="T7" fmla="*/ 54 h 93"/>
                  <a:gd name="T8" fmla="*/ 48 w 105"/>
                  <a:gd name="T9" fmla="*/ 83 h 93"/>
                  <a:gd name="T10" fmla="*/ 95 w 105"/>
                  <a:gd name="T11" fmla="*/ 72 h 93"/>
                </a:gdLst>
                <a:ahLst/>
                <a:cxnLst>
                  <a:cxn ang="0">
                    <a:pos x="T0" y="T1"/>
                  </a:cxn>
                  <a:cxn ang="0">
                    <a:pos x="T2" y="T3"/>
                  </a:cxn>
                  <a:cxn ang="0">
                    <a:pos x="T4" y="T5"/>
                  </a:cxn>
                  <a:cxn ang="0">
                    <a:pos x="T6" y="T7"/>
                  </a:cxn>
                  <a:cxn ang="0">
                    <a:pos x="T8" y="T9"/>
                  </a:cxn>
                  <a:cxn ang="0">
                    <a:pos x="T10" y="T11"/>
                  </a:cxn>
                </a:cxnLst>
                <a:rect l="0" t="0" r="r" b="b"/>
                <a:pathLst>
                  <a:path w="105" h="93">
                    <a:moveTo>
                      <a:pt x="95" y="72"/>
                    </a:moveTo>
                    <a:cubicBezTo>
                      <a:pt x="105" y="56"/>
                      <a:pt x="100" y="35"/>
                      <a:pt x="84" y="25"/>
                    </a:cubicBezTo>
                    <a:cubicBezTo>
                      <a:pt x="84" y="25"/>
                      <a:pt x="67" y="14"/>
                      <a:pt x="43" y="0"/>
                    </a:cubicBezTo>
                    <a:cubicBezTo>
                      <a:pt x="0" y="54"/>
                      <a:pt x="0" y="54"/>
                      <a:pt x="0" y="54"/>
                    </a:cubicBezTo>
                    <a:cubicBezTo>
                      <a:pt x="48" y="83"/>
                      <a:pt x="48" y="83"/>
                      <a:pt x="48" y="83"/>
                    </a:cubicBezTo>
                    <a:cubicBezTo>
                      <a:pt x="64" y="93"/>
                      <a:pt x="85" y="88"/>
                      <a:pt x="95" y="72"/>
                    </a:cubicBezTo>
                    <a:close/>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sp>
            <p:nvSpPr>
              <p:cNvPr id="280" name="Freeform 279"/>
              <p:cNvSpPr>
                <a:spLocks/>
              </p:cNvSpPr>
              <p:nvPr/>
            </p:nvSpPr>
            <p:spPr bwMode="auto">
              <a:xfrm>
                <a:off x="1663947" y="4869171"/>
                <a:ext cx="210898" cy="175748"/>
              </a:xfrm>
              <a:custGeom>
                <a:avLst/>
                <a:gdLst>
                  <a:gd name="T0" fmla="*/ 105 w 220"/>
                  <a:gd name="T1" fmla="*/ 0 h 182"/>
                  <a:gd name="T2" fmla="*/ 110 w 220"/>
                  <a:gd name="T3" fmla="*/ 5 h 182"/>
                  <a:gd name="T4" fmla="*/ 116 w 220"/>
                  <a:gd name="T5" fmla="*/ 0 h 182"/>
                  <a:gd name="T6" fmla="*/ 220 w 220"/>
                  <a:gd name="T7" fmla="*/ 104 h 182"/>
                  <a:gd name="T8" fmla="*/ 192 w 220"/>
                  <a:gd name="T9" fmla="*/ 182 h 182"/>
                  <a:gd name="T10" fmla="*/ 192 w 220"/>
                  <a:gd name="T11" fmla="*/ 73 h 182"/>
                  <a:gd name="T12" fmla="*/ 190 w 220"/>
                  <a:gd name="T13" fmla="*/ 73 h 182"/>
                  <a:gd name="T14" fmla="*/ 31 w 220"/>
                  <a:gd name="T15" fmla="*/ 73 h 182"/>
                  <a:gd name="T16" fmla="*/ 29 w 220"/>
                  <a:gd name="T17" fmla="*/ 73 h 182"/>
                  <a:gd name="T18" fmla="*/ 29 w 220"/>
                  <a:gd name="T19" fmla="*/ 182 h 182"/>
                  <a:gd name="T20" fmla="*/ 0 w 220"/>
                  <a:gd name="T21" fmla="*/ 104 h 182"/>
                  <a:gd name="T22" fmla="*/ 105 w 220"/>
                  <a:gd name="T2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0" h="182">
                    <a:moveTo>
                      <a:pt x="105" y="0"/>
                    </a:moveTo>
                    <a:cubicBezTo>
                      <a:pt x="110" y="5"/>
                      <a:pt x="110" y="5"/>
                      <a:pt x="110" y="5"/>
                    </a:cubicBezTo>
                    <a:cubicBezTo>
                      <a:pt x="116" y="0"/>
                      <a:pt x="116" y="0"/>
                      <a:pt x="116" y="0"/>
                    </a:cubicBezTo>
                    <a:cubicBezTo>
                      <a:pt x="179" y="0"/>
                      <a:pt x="220" y="49"/>
                      <a:pt x="220" y="104"/>
                    </a:cubicBezTo>
                    <a:cubicBezTo>
                      <a:pt x="220" y="159"/>
                      <a:pt x="192" y="182"/>
                      <a:pt x="192" y="182"/>
                    </a:cubicBezTo>
                    <a:cubicBezTo>
                      <a:pt x="192" y="73"/>
                      <a:pt x="192" y="73"/>
                      <a:pt x="192" y="73"/>
                    </a:cubicBezTo>
                    <a:cubicBezTo>
                      <a:pt x="190" y="73"/>
                      <a:pt x="190" y="73"/>
                      <a:pt x="190" y="73"/>
                    </a:cubicBezTo>
                    <a:cubicBezTo>
                      <a:pt x="31" y="73"/>
                      <a:pt x="31" y="73"/>
                      <a:pt x="31" y="73"/>
                    </a:cubicBezTo>
                    <a:cubicBezTo>
                      <a:pt x="29" y="73"/>
                      <a:pt x="29" y="73"/>
                      <a:pt x="29" y="73"/>
                    </a:cubicBezTo>
                    <a:cubicBezTo>
                      <a:pt x="29" y="182"/>
                      <a:pt x="29" y="182"/>
                      <a:pt x="29" y="182"/>
                    </a:cubicBezTo>
                    <a:cubicBezTo>
                      <a:pt x="29" y="182"/>
                      <a:pt x="0" y="159"/>
                      <a:pt x="0" y="104"/>
                    </a:cubicBezTo>
                    <a:cubicBezTo>
                      <a:pt x="0" y="49"/>
                      <a:pt x="42" y="0"/>
                      <a:pt x="105" y="0"/>
                    </a:cubicBez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mn-lt"/>
                  <a:ea typeface="+mn-ea"/>
                  <a:cs typeface="+mn-cs"/>
                </a:endParaRPr>
              </a:p>
            </p:txBody>
          </p:sp>
          <p:pic>
            <p:nvPicPr>
              <p:cNvPr id="281" name="Picture 28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9166" y="5141005"/>
                <a:ext cx="329213" cy="225572"/>
              </a:xfrm>
              <a:prstGeom prst="rect">
                <a:avLst/>
              </a:prstGeom>
            </p:spPr>
          </p:pic>
        </p:grpSp>
        <p:grpSp>
          <p:nvGrpSpPr>
            <p:cNvPr id="266" name="Group 265"/>
            <p:cNvGrpSpPr/>
            <p:nvPr/>
          </p:nvGrpSpPr>
          <p:grpSpPr>
            <a:xfrm>
              <a:off x="1680905" y="5392215"/>
              <a:ext cx="1054019" cy="607961"/>
              <a:chOff x="511109" y="5814543"/>
              <a:chExt cx="1041729" cy="600871"/>
            </a:xfrm>
          </p:grpSpPr>
          <p:sp>
            <p:nvSpPr>
              <p:cNvPr id="267" name="Rectangle 154"/>
              <p:cNvSpPr>
                <a:spLocks noChangeArrowheads="1"/>
              </p:cNvSpPr>
              <p:nvPr/>
            </p:nvSpPr>
            <p:spPr bwMode="auto">
              <a:xfrm>
                <a:off x="635204" y="5814543"/>
                <a:ext cx="808238" cy="5518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8" name="Rectangle 156"/>
              <p:cNvSpPr>
                <a:spLocks noChangeArrowheads="1"/>
              </p:cNvSpPr>
              <p:nvPr/>
            </p:nvSpPr>
            <p:spPr bwMode="auto">
              <a:xfrm>
                <a:off x="662962" y="5858628"/>
                <a:ext cx="751090" cy="481677"/>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9" name="Freeform 158"/>
              <p:cNvSpPr>
                <a:spLocks/>
              </p:cNvSpPr>
              <p:nvPr/>
            </p:nvSpPr>
            <p:spPr bwMode="auto">
              <a:xfrm>
                <a:off x="511109" y="6374593"/>
                <a:ext cx="1041729" cy="40821"/>
              </a:xfrm>
              <a:custGeom>
                <a:avLst/>
                <a:gdLst>
                  <a:gd name="T0" fmla="*/ 0 w 1454"/>
                  <a:gd name="T1" fmla="*/ 0 h 57"/>
                  <a:gd name="T2" fmla="*/ 0 w 1454"/>
                  <a:gd name="T3" fmla="*/ 4 h 57"/>
                  <a:gd name="T4" fmla="*/ 53 w 1454"/>
                  <a:gd name="T5" fmla="*/ 57 h 57"/>
                  <a:gd name="T6" fmla="*/ 1400 w 1454"/>
                  <a:gd name="T7" fmla="*/ 57 h 57"/>
                  <a:gd name="T8" fmla="*/ 1454 w 1454"/>
                  <a:gd name="T9" fmla="*/ 4 h 57"/>
                  <a:gd name="T10" fmla="*/ 1454 w 1454"/>
                  <a:gd name="T11" fmla="*/ 0 h 57"/>
                  <a:gd name="T12" fmla="*/ 0 w 1454"/>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454" h="57">
                    <a:moveTo>
                      <a:pt x="0" y="0"/>
                    </a:moveTo>
                    <a:cubicBezTo>
                      <a:pt x="0" y="4"/>
                      <a:pt x="0" y="4"/>
                      <a:pt x="0" y="4"/>
                    </a:cubicBezTo>
                    <a:cubicBezTo>
                      <a:pt x="0" y="33"/>
                      <a:pt x="24" y="57"/>
                      <a:pt x="53" y="57"/>
                    </a:cubicBezTo>
                    <a:cubicBezTo>
                      <a:pt x="1400" y="57"/>
                      <a:pt x="1400" y="57"/>
                      <a:pt x="1400" y="57"/>
                    </a:cubicBezTo>
                    <a:cubicBezTo>
                      <a:pt x="1430" y="57"/>
                      <a:pt x="1454" y="33"/>
                      <a:pt x="1454" y="4"/>
                    </a:cubicBezTo>
                    <a:cubicBezTo>
                      <a:pt x="1454" y="0"/>
                      <a:pt x="1454" y="0"/>
                      <a:pt x="145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sp>
        <p:nvSpPr>
          <p:cNvPr id="7" name="Rounded Rectangle 6"/>
          <p:cNvSpPr/>
          <p:nvPr/>
        </p:nvSpPr>
        <p:spPr bwMode="auto">
          <a:xfrm>
            <a:off x="458017" y="1211588"/>
            <a:ext cx="3096302" cy="2598629"/>
          </a:xfrm>
          <a:prstGeom prst="roundRect">
            <a:avLst>
              <a:gd name="adj" fmla="val 6500"/>
            </a:avLst>
          </a:prstGeom>
          <a:solidFill>
            <a:schemeClr val="bg2">
              <a:lumMod val="75000"/>
              <a:lumOff val="2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Repository</a:t>
            </a:r>
          </a:p>
        </p:txBody>
      </p:sp>
      <p:sp>
        <p:nvSpPr>
          <p:cNvPr id="8" name="Rounded Rectangle 7"/>
          <p:cNvSpPr/>
          <p:nvPr/>
        </p:nvSpPr>
        <p:spPr bwMode="auto">
          <a:xfrm>
            <a:off x="3632464" y="1211588"/>
            <a:ext cx="2052136" cy="2598629"/>
          </a:xfrm>
          <a:prstGeom prst="roundRect">
            <a:avLst>
              <a:gd name="adj" fmla="val 6500"/>
            </a:avLst>
          </a:prstGeom>
          <a:solidFill>
            <a:srgbClr val="008AB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Build</a:t>
            </a:r>
          </a:p>
        </p:txBody>
      </p:sp>
      <p:sp>
        <p:nvSpPr>
          <p:cNvPr id="9" name="Rounded Rectangle 8"/>
          <p:cNvSpPr/>
          <p:nvPr/>
        </p:nvSpPr>
        <p:spPr bwMode="auto">
          <a:xfrm>
            <a:off x="3632464" y="3886412"/>
            <a:ext cx="2052136" cy="2055192"/>
          </a:xfrm>
          <a:prstGeom prst="roundRect">
            <a:avLst>
              <a:gd name="adj" fmla="val 6500"/>
            </a:avLst>
          </a:prstGeom>
          <a:solidFill>
            <a:srgbClr val="009E49">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Test</a:t>
            </a:r>
          </a:p>
        </p:txBody>
      </p:sp>
      <p:sp>
        <p:nvSpPr>
          <p:cNvPr id="10" name="Rounded Rectangle 9"/>
          <p:cNvSpPr/>
          <p:nvPr/>
        </p:nvSpPr>
        <p:spPr bwMode="auto">
          <a:xfrm>
            <a:off x="5761311" y="1211589"/>
            <a:ext cx="2052136" cy="4730016"/>
          </a:xfrm>
          <a:prstGeom prst="roundRect">
            <a:avLst>
              <a:gd name="adj" fmla="val 6500"/>
            </a:avLst>
          </a:prstGeom>
          <a:solidFill>
            <a:srgbClr val="00866F">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Deploy</a:t>
            </a:r>
          </a:p>
        </p:txBody>
      </p:sp>
      <p:sp>
        <p:nvSpPr>
          <p:cNvPr id="12" name="Rounded Rectangle 11"/>
          <p:cNvSpPr/>
          <p:nvPr/>
        </p:nvSpPr>
        <p:spPr bwMode="auto">
          <a:xfrm>
            <a:off x="7888722" y="1211587"/>
            <a:ext cx="2052136" cy="4730016"/>
          </a:xfrm>
          <a:prstGeom prst="roundRect">
            <a:avLst>
              <a:gd name="adj" fmla="val 6500"/>
            </a:avLst>
          </a:prstGeom>
          <a:solidFill>
            <a:srgbClr val="843480">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App</a:t>
            </a:r>
          </a:p>
        </p:txBody>
      </p:sp>
      <p:sp>
        <p:nvSpPr>
          <p:cNvPr id="13" name="Rounded Rectangle 12"/>
          <p:cNvSpPr/>
          <p:nvPr/>
        </p:nvSpPr>
        <p:spPr bwMode="auto">
          <a:xfrm>
            <a:off x="10017569" y="1211588"/>
            <a:ext cx="2052136" cy="3657081"/>
          </a:xfrm>
          <a:prstGeom prst="roundRect">
            <a:avLst>
              <a:gd name="adj" fmla="val 6500"/>
            </a:avLst>
          </a:prstGeom>
          <a:solidFill>
            <a:srgbClr val="7030A0">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Ops</a:t>
            </a:r>
          </a:p>
        </p:txBody>
      </p:sp>
      <p:sp>
        <p:nvSpPr>
          <p:cNvPr id="14" name="Rounded Rectangle 13"/>
          <p:cNvSpPr/>
          <p:nvPr/>
        </p:nvSpPr>
        <p:spPr bwMode="auto">
          <a:xfrm>
            <a:off x="10017568" y="4934829"/>
            <a:ext cx="2052137" cy="1827608"/>
          </a:xfrm>
          <a:prstGeom prst="roundRect">
            <a:avLst>
              <a:gd name="adj" fmla="val 6500"/>
            </a:avLst>
          </a:prstGeom>
          <a:solidFill>
            <a:srgbClr val="943A3A">
              <a:alpha val="4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1399" b="0" i="0" u="none" strike="noStrike" kern="0" cap="none" spc="0" normalizeH="0" baseline="0" noProof="0" dirty="0">
                <a:ln>
                  <a:noFill/>
                </a:ln>
                <a:solidFill>
                  <a:srgbClr val="FFFFFF">
                    <a:alpha val="50000"/>
                  </a:srgbClr>
                </a:solidFill>
                <a:effectLst/>
                <a:uLnTx/>
                <a:uFillTx/>
                <a:ea typeface="Segoe UI" pitchFamily="34" charset="0"/>
                <a:cs typeface="Segoe UI" pitchFamily="34" charset="0"/>
              </a:rPr>
              <a:t>Process tools</a:t>
            </a:r>
          </a:p>
        </p:txBody>
      </p:sp>
      <p:sp>
        <p:nvSpPr>
          <p:cNvPr id="105" name="Title 2"/>
          <p:cNvSpPr txBox="1">
            <a:spLocks/>
          </p:cNvSpPr>
          <p:nvPr/>
        </p:nvSpPr>
        <p:spPr>
          <a:xfrm>
            <a:off x="275482" y="295730"/>
            <a:ext cx="11887878" cy="917444"/>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5399" b="0" i="0" u="none" strike="noStrike" kern="1200" cap="none" spc="-102" normalizeH="0" baseline="0" noProof="0">
                <a:ln w="3175">
                  <a:noFill/>
                </a:ln>
                <a:gradFill>
                  <a:gsLst>
                    <a:gs pos="1250">
                      <a:srgbClr val="FFFFFF"/>
                    </a:gs>
                    <a:gs pos="100000">
                      <a:srgbClr val="FFFFFF"/>
                    </a:gs>
                  </a:gsLst>
                  <a:lin ang="5400000" scaled="0"/>
                </a:gradFill>
                <a:effectLst/>
                <a:uLnTx/>
                <a:uFillTx/>
                <a:latin typeface="+mj-lt"/>
                <a:ea typeface="+mn-ea"/>
                <a:cs typeface="Segoe UI" pitchFamily="34" charset="0"/>
              </a:rPr>
              <a:t>Microsoft Ecosystem</a:t>
            </a:r>
          </a:p>
        </p:txBody>
      </p:sp>
      <p:cxnSp>
        <p:nvCxnSpPr>
          <p:cNvPr id="107" name="Straight Arrow Connector 106"/>
          <p:cNvCxnSpPr/>
          <p:nvPr/>
        </p:nvCxnSpPr>
        <p:spPr>
          <a:xfrm>
            <a:off x="5570257" y="2450062"/>
            <a:ext cx="287991" cy="0"/>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8" name="Group 107"/>
          <p:cNvGrpSpPr/>
          <p:nvPr/>
        </p:nvGrpSpPr>
        <p:grpSpPr>
          <a:xfrm>
            <a:off x="5140939" y="3033826"/>
            <a:ext cx="4087370" cy="3247796"/>
            <a:chOff x="4819650" y="3464172"/>
            <a:chExt cx="4143376" cy="2448142"/>
          </a:xfrm>
        </p:grpSpPr>
        <p:cxnSp>
          <p:nvCxnSpPr>
            <p:cNvPr id="109" name="Straight Connector 108"/>
            <p:cNvCxnSpPr/>
            <p:nvPr/>
          </p:nvCxnSpPr>
          <p:spPr>
            <a:xfrm>
              <a:off x="4848225" y="5725965"/>
              <a:ext cx="0" cy="186349"/>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flipV="1">
              <a:off x="8938100" y="3464172"/>
              <a:ext cx="0" cy="2429967"/>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4819650" y="5903923"/>
              <a:ext cx="4143376" cy="1578"/>
            </a:xfrm>
            <a:prstGeom prst="line">
              <a:avLst/>
            </a:prstGeom>
            <a:ln w="571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13" name="Straight Arrow Connector 112"/>
          <p:cNvCxnSpPr/>
          <p:nvPr/>
        </p:nvCxnSpPr>
        <p:spPr>
          <a:xfrm>
            <a:off x="3194310" y="2383120"/>
            <a:ext cx="327928" cy="0"/>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4" name="Rounded Rectangle 113"/>
          <p:cNvSpPr/>
          <p:nvPr/>
        </p:nvSpPr>
        <p:spPr bwMode="auto">
          <a:xfrm>
            <a:off x="941841" y="1640954"/>
            <a:ext cx="2252470" cy="1521346"/>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grpSp>
        <p:nvGrpSpPr>
          <p:cNvPr id="115" name="Group 114"/>
          <p:cNvGrpSpPr/>
          <p:nvPr/>
        </p:nvGrpSpPr>
        <p:grpSpPr>
          <a:xfrm>
            <a:off x="597081" y="2710687"/>
            <a:ext cx="609082" cy="634839"/>
            <a:chOff x="2328300" y="3506767"/>
            <a:chExt cx="551703" cy="575034"/>
          </a:xfrm>
        </p:grpSpPr>
        <p:sp>
          <p:nvSpPr>
            <p:cNvPr id="116"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117" name="Group 116"/>
            <p:cNvGrpSpPr/>
            <p:nvPr/>
          </p:nvGrpSpPr>
          <p:grpSpPr>
            <a:xfrm>
              <a:off x="2328300" y="3506767"/>
              <a:ext cx="551703" cy="575034"/>
              <a:chOff x="3937001" y="4448175"/>
              <a:chExt cx="638175" cy="665163"/>
            </a:xfrm>
          </p:grpSpPr>
          <p:grpSp>
            <p:nvGrpSpPr>
              <p:cNvPr id="118" name="Group 10"/>
              <p:cNvGrpSpPr>
                <a:grpSpLocks noChangeAspect="1"/>
              </p:cNvGrpSpPr>
              <p:nvPr/>
            </p:nvGrpSpPr>
            <p:grpSpPr bwMode="auto">
              <a:xfrm>
                <a:off x="3937001" y="4448175"/>
                <a:ext cx="638175" cy="665163"/>
                <a:chOff x="2480" y="2802"/>
                <a:chExt cx="402" cy="419"/>
              </a:xfrm>
            </p:grpSpPr>
            <p:sp>
              <p:nvSpPr>
                <p:cNvPr id="122"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3"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4"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119" name="Group 118"/>
              <p:cNvGrpSpPr/>
              <p:nvPr/>
            </p:nvGrpSpPr>
            <p:grpSpPr>
              <a:xfrm>
                <a:off x="4120302" y="4618868"/>
                <a:ext cx="293550" cy="349134"/>
                <a:chOff x="4662074" y="4335997"/>
                <a:chExt cx="234105" cy="278433"/>
              </a:xfrm>
            </p:grpSpPr>
            <p:sp>
              <p:nvSpPr>
                <p:cNvPr id="120"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rgbClr val="808080"/>
                </a:solidFill>
                <a:ln w="0">
                  <a:noFill/>
                  <a:prstDash val="solid"/>
                  <a:round/>
                  <a:headEnd/>
                  <a:tailEnd/>
                </a:ln>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21"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rgbClr val="808080"/>
                </a:solidFill>
                <a:ln w="0">
                  <a:noFill/>
                  <a:prstDash val="solid"/>
                  <a:round/>
                  <a:headEnd/>
                  <a:tailEnd/>
                </a:ln>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grpSp>
      <p:sp>
        <p:nvSpPr>
          <p:cNvPr id="126" name="Rounded Rectangle 125"/>
          <p:cNvSpPr/>
          <p:nvPr/>
        </p:nvSpPr>
        <p:spPr bwMode="auto">
          <a:xfrm>
            <a:off x="3747722" y="1426531"/>
            <a:ext cx="1818862" cy="1848651"/>
          </a:xfrm>
          <a:prstGeom prst="roundRect">
            <a:avLst>
              <a:gd name="adj" fmla="val 7520"/>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132" name="Rounded Rectangle 131"/>
          <p:cNvSpPr/>
          <p:nvPr/>
        </p:nvSpPr>
        <p:spPr bwMode="auto">
          <a:xfrm>
            <a:off x="5905783" y="1426531"/>
            <a:ext cx="1763733" cy="4140507"/>
          </a:xfrm>
          <a:prstGeom prst="roundRect">
            <a:avLst>
              <a:gd name="adj" fmla="val 4575"/>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3" rIns="45713" bIns="45713" numCol="1" spcCol="0" rtlCol="0" fromWordArt="0" anchor="b" anchorCtr="0" forceAA="0" compatLnSpc="1">
            <a:prstTxWarp prst="textNoShape">
              <a:avLst/>
            </a:prstTxWarp>
            <a:noAutofit/>
          </a:bodyPr>
          <a:lstStyle/>
          <a:p>
            <a:pPr marL="0" marR="0" lvl="0" indent="0" algn="ctr" defTabSz="932418" eaLnBrk="1" fontAlgn="auto" latinLnBrk="0" hangingPunct="1">
              <a:lnSpc>
                <a:spcPct val="100000"/>
              </a:lnSpc>
              <a:spcBef>
                <a:spcPts val="0"/>
              </a:spcBef>
              <a:spcAft>
                <a:spcPts val="0"/>
              </a:spcAft>
              <a:buClrTx/>
              <a:buSzTx/>
              <a:buFontTx/>
              <a:buNone/>
              <a:tabLst/>
              <a:defRPr/>
            </a:pPr>
            <a:endParaRPr kumimoji="0" lang="en-US" sz="15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34" name="TextBox 133"/>
          <p:cNvSpPr txBox="1"/>
          <p:nvPr/>
        </p:nvSpPr>
        <p:spPr>
          <a:xfrm>
            <a:off x="3462899" y="2163141"/>
            <a:ext cx="369345" cy="690680"/>
          </a:xfrm>
          <a:prstGeom prst="rect">
            <a:avLst/>
          </a:prstGeom>
          <a:noFill/>
        </p:spPr>
        <p:txBody>
          <a:bodyPr wrap="none" lIns="182854" tIns="146283" rIns="182854" bIns="146283" rtlCol="0">
            <a:spAutoFit/>
          </a:bodyPr>
          <a:lstStyle/>
          <a:p>
            <a:pPr marL="0" marR="0" lvl="0" indent="0" defTabSz="932418" eaLnBrk="1" fontAlgn="auto" latinLnBrk="0" hangingPunct="1">
              <a:lnSpc>
                <a:spcPct val="90000"/>
              </a:lnSpc>
              <a:spcBef>
                <a:spcPts val="0"/>
              </a:spcBef>
              <a:spcAft>
                <a:spcPts val="0"/>
              </a:spcAft>
              <a:buClrTx/>
              <a:buSzTx/>
              <a:buFontTx/>
              <a:buNone/>
              <a:tabLst/>
              <a:defRPr/>
            </a:pPr>
            <a:br>
              <a:rPr kumimoji="0" lang="en-US" sz="13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br>
            <a:endParaRPr kumimoji="0" lang="en-US" sz="13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35" name="Rounded Rectangle 134"/>
          <p:cNvSpPr/>
          <p:nvPr/>
        </p:nvSpPr>
        <p:spPr bwMode="auto">
          <a:xfrm>
            <a:off x="10186417" y="5051110"/>
            <a:ext cx="1718491" cy="1326962"/>
          </a:xfrm>
          <a:prstGeom prst="roundRect">
            <a:avLst>
              <a:gd name="adj" fmla="val 6638"/>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91427" rIns="45713" bIns="45713" numCol="1" spcCol="0" rtlCol="0" fromWordArt="0" anchor="t" anchorCtr="0" forceAA="0" compatLnSpc="1">
            <a:prstTxWarp prst="textNoShape">
              <a:avLst/>
            </a:prstTxWarp>
            <a:noAutofit/>
          </a:bodyPr>
          <a:lstStyle/>
          <a:p>
            <a:pPr marL="0" marR="0" lvl="0" indent="0" defTabSz="932293" eaLnBrk="1" fontAlgn="base" latinLnBrk="0" hangingPunct="1">
              <a:lnSpc>
                <a:spcPct val="90000"/>
              </a:lnSpc>
              <a:spcBef>
                <a:spcPct val="0"/>
              </a:spcBef>
              <a:spcAft>
                <a:spcPct val="0"/>
              </a:spcAft>
              <a:buClrTx/>
              <a:buSzTx/>
              <a:buFontTx/>
              <a:buNone/>
              <a:tabLst/>
              <a:defRPr/>
            </a:pPr>
            <a:endParaRPr kumimoji="0" lang="en-US" sz="13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37" name="TextBox 136"/>
          <p:cNvSpPr txBox="1"/>
          <p:nvPr/>
        </p:nvSpPr>
        <p:spPr>
          <a:xfrm>
            <a:off x="1227168" y="2165727"/>
            <a:ext cx="1720785" cy="188212"/>
          </a:xfrm>
          <a:prstGeom prst="rect">
            <a:avLst/>
          </a:prstGeom>
          <a:noFill/>
        </p:spPr>
        <p:txBody>
          <a:bodyPr wrap="square" lIns="0" tIns="0" rIns="0" bIns="0"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Team Foundation Server</a:t>
            </a:r>
          </a:p>
        </p:txBody>
      </p:sp>
      <p:sp>
        <p:nvSpPr>
          <p:cNvPr id="138" name="Rounded Rectangle 137"/>
          <p:cNvSpPr/>
          <p:nvPr/>
        </p:nvSpPr>
        <p:spPr bwMode="auto">
          <a:xfrm>
            <a:off x="3758432" y="3974990"/>
            <a:ext cx="1807290" cy="1458590"/>
          </a:xfrm>
          <a:prstGeom prst="roundRect">
            <a:avLst>
              <a:gd name="adj" fmla="val 7520"/>
            </a:avLst>
          </a:prstGeom>
          <a:solidFill>
            <a:schemeClr val="bg1">
              <a:alpha val="20000"/>
            </a:schemeClr>
          </a:solid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sp>
        <p:nvSpPr>
          <p:cNvPr id="140" name="TextBox 139"/>
          <p:cNvSpPr txBox="1"/>
          <p:nvPr/>
        </p:nvSpPr>
        <p:spPr>
          <a:xfrm>
            <a:off x="3881054" y="4498670"/>
            <a:ext cx="1689976" cy="814582"/>
          </a:xfrm>
          <a:prstGeom prst="rect">
            <a:avLst/>
          </a:prstGeom>
          <a:noFill/>
        </p:spPr>
        <p:txBody>
          <a:bodyPr wrap="square" lIns="0" tIns="0" rIns="0" bIns="0" rtlCol="0">
            <a:spAutoFit/>
          </a:bodyPr>
          <a:lstStyle/>
          <a:p>
            <a:pPr marL="0" marR="0" lvl="0" indent="0" defTabSz="932418" eaLnBrk="1" fontAlgn="auto" latinLnBrk="0" hangingPunct="1">
              <a:lnSpc>
                <a:spcPct val="90000"/>
              </a:lnSpc>
              <a:spcBef>
                <a:spcPts val="0"/>
              </a:spcBef>
              <a:spcAft>
                <a:spcPts val="800"/>
              </a:spcAft>
              <a:buClrTx/>
              <a:buSzTx/>
              <a:buFontTx/>
              <a:buNone/>
              <a:tabLst/>
              <a:defRPr/>
            </a:pPr>
            <a:r>
              <a:rPr kumimoji="0" lang="en-US" sz="11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Team Foundation Server</a:t>
            </a:r>
          </a:p>
          <a:p>
            <a:pPr marL="0" marR="0" lvl="0" indent="0" defTabSz="932418" eaLnBrk="1" fontAlgn="auto" latinLnBrk="0" hangingPunct="1">
              <a:lnSpc>
                <a:spcPct val="90000"/>
              </a:lnSpc>
              <a:spcBef>
                <a:spcPts val="0"/>
              </a:spcBef>
              <a:spcAft>
                <a:spcPts val="800"/>
              </a:spcAft>
              <a:buClrTx/>
              <a:buSzTx/>
              <a:buFontTx/>
              <a:buNone/>
              <a:tabLst/>
              <a:defRPr/>
            </a:pPr>
            <a:r>
              <a:rPr kumimoji="0" lang="en-US" sz="11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Microsoft Test Manager</a:t>
            </a:r>
          </a:p>
          <a:p>
            <a:pPr marL="0" marR="0" lvl="0" indent="0" defTabSz="932418" eaLnBrk="1" fontAlgn="auto" latinLnBrk="0" hangingPunct="1">
              <a:lnSpc>
                <a:spcPct val="90000"/>
              </a:lnSpc>
              <a:spcBef>
                <a:spcPts val="0"/>
              </a:spcBef>
              <a:spcAft>
                <a:spcPts val="800"/>
              </a:spcAft>
              <a:buClrTx/>
              <a:buSzTx/>
              <a:buFontTx/>
              <a:buNone/>
              <a:tabLst/>
              <a:defRPr/>
            </a:pPr>
            <a:r>
              <a:rPr kumimoji="0" lang="en-US" sz="11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Microsoft Monitoring Agent</a:t>
            </a:r>
          </a:p>
        </p:txBody>
      </p:sp>
      <p:cxnSp>
        <p:nvCxnSpPr>
          <p:cNvPr id="141" name="Straight Arrow Connector 140"/>
          <p:cNvCxnSpPr/>
          <p:nvPr/>
        </p:nvCxnSpPr>
        <p:spPr>
          <a:xfrm>
            <a:off x="2760098" y="4685362"/>
            <a:ext cx="597251" cy="0"/>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flipV="1">
            <a:off x="7767044" y="3056782"/>
            <a:ext cx="567337" cy="436313"/>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44" name="Group 143"/>
          <p:cNvGrpSpPr/>
          <p:nvPr/>
        </p:nvGrpSpPr>
        <p:grpSpPr>
          <a:xfrm>
            <a:off x="10559263" y="5722006"/>
            <a:ext cx="1011022" cy="526364"/>
            <a:chOff x="10082880" y="5743027"/>
            <a:chExt cx="1011165" cy="526440"/>
          </a:xfrm>
        </p:grpSpPr>
        <p:sp>
          <p:nvSpPr>
            <p:cNvPr id="146" name="TextBox 145"/>
            <p:cNvSpPr txBox="1"/>
            <p:nvPr/>
          </p:nvSpPr>
          <p:spPr>
            <a:xfrm>
              <a:off x="10082880" y="6112493"/>
              <a:ext cx="1011165" cy="156974"/>
            </a:xfrm>
            <a:prstGeom prst="rect">
              <a:avLst/>
            </a:prstGeom>
            <a:noFill/>
          </p:spPr>
          <p:txBody>
            <a:bodyPr wrap="square" lIns="0" tIns="0" rIns="0" bIns="0" rtlCol="0">
              <a:sp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A2FCB4"/>
                  </a:solidFill>
                  <a:effectLst/>
                  <a:uLnTx/>
                  <a:uFillTx/>
                  <a:ea typeface="Segoe UI" pitchFamily="34" charset="0"/>
                  <a:cs typeface="Segoe UI" pitchFamily="34" charset="0"/>
                </a:rPr>
                <a:t>Service Manager</a:t>
              </a:r>
            </a:p>
          </p:txBody>
        </p:sp>
        <p:pic>
          <p:nvPicPr>
            <p:cNvPr id="147" name="Picture 146"/>
            <p:cNvPicPr>
              <a:picLocks/>
            </p:cNvPicPr>
            <p:nvPr/>
          </p:nvPicPr>
          <p:blipFill>
            <a:blip r:embed="rId5"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bwMode="auto">
            <a:xfrm>
              <a:off x="10403502" y="5743027"/>
              <a:ext cx="344586" cy="334201"/>
            </a:xfrm>
            <a:prstGeom prst="rect">
              <a:avLst/>
            </a:prstGeom>
            <a:noFill/>
            <a:ln w="9525">
              <a:noFill/>
              <a:miter lim="800000"/>
              <a:headEnd/>
              <a:tailEnd/>
            </a:ln>
          </p:spPr>
        </p:pic>
      </p:grpSp>
      <p:sp>
        <p:nvSpPr>
          <p:cNvPr id="149" name="Rounded Rectangle 148"/>
          <p:cNvSpPr/>
          <p:nvPr/>
        </p:nvSpPr>
        <p:spPr bwMode="auto">
          <a:xfrm>
            <a:off x="10366142" y="1586728"/>
            <a:ext cx="1433885" cy="2882900"/>
          </a:xfrm>
          <a:prstGeom prst="roundRect">
            <a:avLst>
              <a:gd name="adj" fmla="val 9612"/>
            </a:avLst>
          </a:prstGeom>
          <a:solidFill>
            <a:schemeClr val="bg1">
              <a:alpha val="20000"/>
            </a:schemeClr>
          </a:solidFill>
          <a:ln w="28575">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45713" numCol="1" spcCol="0" rtlCol="0" fromWordArt="0" anchor="b"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1499" b="0" i="0" u="none" strike="noStrike" kern="0" cap="none" spc="0" normalizeH="0" baseline="0" noProof="0" dirty="0">
              <a:ln>
                <a:noFill/>
              </a:ln>
              <a:gradFill>
                <a:gsLst>
                  <a:gs pos="0">
                    <a:srgbClr val="00BCF2"/>
                  </a:gs>
                  <a:gs pos="100000">
                    <a:srgbClr val="00BCF2"/>
                  </a:gs>
                </a:gsLst>
                <a:lin ang="5400000" scaled="0"/>
              </a:gradFill>
              <a:effectLst/>
              <a:uLnTx/>
              <a:uFillTx/>
              <a:ea typeface="Segoe UI" pitchFamily="34" charset="0"/>
              <a:cs typeface="Segoe UI" pitchFamily="34" charset="0"/>
            </a:endParaRPr>
          </a:p>
        </p:txBody>
      </p:sp>
      <p:cxnSp>
        <p:nvCxnSpPr>
          <p:cNvPr id="151" name="Straight Arrow Connector 150"/>
          <p:cNvCxnSpPr/>
          <p:nvPr/>
        </p:nvCxnSpPr>
        <p:spPr>
          <a:xfrm>
            <a:off x="9688247" y="2968161"/>
            <a:ext cx="549042" cy="452190"/>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57" name="Group 156"/>
          <p:cNvGrpSpPr/>
          <p:nvPr/>
        </p:nvGrpSpPr>
        <p:grpSpPr>
          <a:xfrm>
            <a:off x="6105303" y="3555209"/>
            <a:ext cx="581784" cy="582776"/>
            <a:chOff x="6429889" y="3838242"/>
            <a:chExt cx="581866" cy="582859"/>
          </a:xfrm>
        </p:grpSpPr>
        <p:pic>
          <p:nvPicPr>
            <p:cNvPr id="158" name="Picture 15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71564" y="3838242"/>
              <a:ext cx="473316" cy="473316"/>
            </a:xfrm>
            <a:prstGeom prst="rect">
              <a:avLst/>
            </a:prstGeom>
          </p:spPr>
        </p:pic>
        <p:sp>
          <p:nvSpPr>
            <p:cNvPr id="159" name="TextBox 158"/>
            <p:cNvSpPr txBox="1"/>
            <p:nvPr/>
          </p:nvSpPr>
          <p:spPr>
            <a:xfrm>
              <a:off x="6429889" y="4279825"/>
              <a:ext cx="581866" cy="141276"/>
            </a:xfrm>
            <a:prstGeom prst="rect">
              <a:avLst/>
            </a:prstGeom>
            <a:noFill/>
          </p:spPr>
          <p:txBody>
            <a:bodyPr wrap="square" lIns="0" tIns="0" rIns="0" bIns="0" rtlCol="0">
              <a:sp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PowerShell</a:t>
              </a:r>
            </a:p>
          </p:txBody>
        </p:sp>
      </p:grpSp>
      <p:grpSp>
        <p:nvGrpSpPr>
          <p:cNvPr id="160" name="Group 159"/>
          <p:cNvGrpSpPr/>
          <p:nvPr/>
        </p:nvGrpSpPr>
        <p:grpSpPr>
          <a:xfrm>
            <a:off x="6226494" y="4313408"/>
            <a:ext cx="1118618" cy="487181"/>
            <a:chOff x="6621583" y="4439491"/>
            <a:chExt cx="1118777" cy="487250"/>
          </a:xfrm>
        </p:grpSpPr>
        <p:pic>
          <p:nvPicPr>
            <p:cNvPr id="161" name="Picture 160"/>
            <p:cNvPicPr>
              <a:picLocks noChangeAspect="1"/>
            </p:cNvPicPr>
            <p:nvPr/>
          </p:nvPicPr>
          <p:blipFill>
            <a:blip r:embed="rId7">
              <a:clrChange>
                <a:clrFrom>
                  <a:srgbClr val="000000"/>
                </a:clrFrom>
                <a:clrTo>
                  <a:srgbClr val="000000">
                    <a:alpha val="0"/>
                  </a:srgbClr>
                </a:clrTo>
              </a:clrChange>
              <a:extLst>
                <a:ext uri="{BEBA8EAE-BF5A-486C-A8C5-ECC9F3942E4B}">
                  <a14:imgProps xmlns:a14="http://schemas.microsoft.com/office/drawing/2010/main">
                    <a14:imgLayer r:embed="rId8">
                      <a14:imgEffect>
                        <a14:brightnessContrast bright="99000"/>
                      </a14:imgEffect>
                    </a14:imgLayer>
                  </a14:imgProps>
                </a:ext>
              </a:extLst>
            </a:blip>
            <a:stretch>
              <a:fillRect/>
            </a:stretch>
          </p:blipFill>
          <p:spPr>
            <a:xfrm>
              <a:off x="6621583" y="4439491"/>
              <a:ext cx="1118777" cy="256106"/>
            </a:xfrm>
            <a:prstGeom prst="rect">
              <a:avLst/>
            </a:prstGeom>
          </p:spPr>
        </p:pic>
        <p:sp>
          <p:nvSpPr>
            <p:cNvPr id="162" name="Rectangle 161"/>
            <p:cNvSpPr/>
            <p:nvPr/>
          </p:nvSpPr>
          <p:spPr>
            <a:xfrm>
              <a:off x="6873011" y="4691281"/>
              <a:ext cx="628224" cy="235460"/>
            </a:xfrm>
            <a:prstGeom prst="rect">
              <a:avLst/>
            </a:prstGeom>
          </p:spPr>
          <p:txBody>
            <a:bodyPr wrap="none">
              <a:sp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rPr>
                <a:t>xPlat</a:t>
              </a:r>
              <a:r>
                <a:rPr kumimoji="0" lang="en-US" sz="9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 CLI</a:t>
              </a:r>
            </a:p>
          </p:txBody>
        </p:sp>
      </p:grpSp>
      <p:grpSp>
        <p:nvGrpSpPr>
          <p:cNvPr id="163" name="Group 162"/>
          <p:cNvGrpSpPr/>
          <p:nvPr/>
        </p:nvGrpSpPr>
        <p:grpSpPr>
          <a:xfrm>
            <a:off x="6909474" y="3601972"/>
            <a:ext cx="479856" cy="544432"/>
            <a:chOff x="7275934" y="3856238"/>
            <a:chExt cx="479924" cy="544509"/>
          </a:xfrm>
        </p:grpSpPr>
        <p:pic>
          <p:nvPicPr>
            <p:cNvPr id="164" name="Picture 163"/>
            <p:cNvPicPr>
              <a:picLocks noChangeAspect="1"/>
            </p:cNvPicPr>
            <p:nvPr/>
          </p:nvPicPr>
          <p:blipFill>
            <a:blip r:embed="rId9"/>
            <a:stretch>
              <a:fillRect/>
            </a:stretch>
          </p:blipFill>
          <p:spPr>
            <a:xfrm>
              <a:off x="7337543" y="3856238"/>
              <a:ext cx="329879" cy="335567"/>
            </a:xfrm>
            <a:prstGeom prst="rect">
              <a:avLst/>
            </a:prstGeom>
          </p:spPr>
        </p:pic>
        <p:sp>
          <p:nvSpPr>
            <p:cNvPr id="165" name="TextBox 164"/>
            <p:cNvSpPr txBox="1"/>
            <p:nvPr/>
          </p:nvSpPr>
          <p:spPr>
            <a:xfrm>
              <a:off x="7275934" y="4259471"/>
              <a:ext cx="479924" cy="141276"/>
            </a:xfrm>
            <a:prstGeom prst="rect">
              <a:avLst/>
            </a:prstGeom>
            <a:noFill/>
          </p:spPr>
          <p:txBody>
            <a:bodyPr wrap="square" lIns="0" tIns="0" rIns="0" bIns="0" rtlCol="0">
              <a:spAutoFit/>
            </a:bodyPr>
            <a:lstStyle>
              <a:defPPr>
                <a:defRPr lang="en-US"/>
              </a:defPPr>
              <a:lvl1pPr algn="ctr" defTabSz="932597">
                <a:defRPr sz="900">
                  <a:gradFill>
                    <a:gsLst>
                      <a:gs pos="0">
                        <a:srgbClr val="FFFFFF"/>
                      </a:gs>
                      <a:gs pos="100000">
                        <a:srgbClr val="FFFFFF"/>
                      </a:gs>
                    </a:gsLst>
                    <a:lin ang="5400000" scaled="0"/>
                  </a:gradFill>
                  <a:ea typeface="Segoe UI" pitchFamily="34" charset="0"/>
                  <a:cs typeface="Segoe UI" pitchFamily="34" charset="0"/>
                </a:defRPr>
              </a:lvl1pPr>
            </a:lstStyle>
            <a:p>
              <a:pPr marL="0" marR="0" lvl="0" indent="0" algn="ctr" defTabSz="932597"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WAML</a:t>
              </a:r>
            </a:p>
          </p:txBody>
        </p:sp>
      </p:grpSp>
      <p:cxnSp>
        <p:nvCxnSpPr>
          <p:cNvPr id="166" name="Straight Connector 165"/>
          <p:cNvCxnSpPr/>
          <p:nvPr/>
        </p:nvCxnSpPr>
        <p:spPr>
          <a:xfrm>
            <a:off x="5980631" y="3395518"/>
            <a:ext cx="1634463" cy="0"/>
          </a:xfrm>
          <a:prstGeom prst="line">
            <a:avLst/>
          </a:prstGeom>
          <a:ln w="19050">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9" name="TextBox 168"/>
          <p:cNvSpPr txBox="1"/>
          <p:nvPr/>
        </p:nvSpPr>
        <p:spPr>
          <a:xfrm>
            <a:off x="6825229" y="5019646"/>
            <a:ext cx="568757" cy="307777"/>
          </a:xfrm>
          <a:prstGeom prst="rect">
            <a:avLst/>
          </a:prstGeom>
          <a:noFill/>
        </p:spPr>
        <p:txBody>
          <a:bodyPr wrap="square" lIns="0" tIns="0" rIns="0" bIns="0"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Resource Groups</a:t>
            </a:r>
          </a:p>
        </p:txBody>
      </p:sp>
      <p:sp>
        <p:nvSpPr>
          <p:cNvPr id="171" name="TextBox 170"/>
          <p:cNvSpPr txBox="1"/>
          <p:nvPr/>
        </p:nvSpPr>
        <p:spPr>
          <a:xfrm>
            <a:off x="10518718" y="2230500"/>
            <a:ext cx="1198876" cy="676595"/>
          </a:xfrm>
          <a:prstGeom prst="rect">
            <a:avLst/>
          </a:prstGeom>
          <a:noFill/>
        </p:spPr>
        <p:txBody>
          <a:bodyPr wrap="square" lIns="0" tIns="0" rIns="0" bIns="0"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099" b="0" i="0" u="none" strike="noStrike" kern="0" cap="none" spc="-3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Visual Studio Online Application Insights</a:t>
            </a:r>
            <a:endParaRPr kumimoji="0" lang="hu-HU" sz="1099" b="0" i="0" u="none" strike="noStrike" kern="0" cap="none" spc="-3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418" eaLnBrk="1" fontAlgn="auto" latinLnBrk="0" hangingPunct="1">
              <a:lnSpc>
                <a:spcPct val="100000"/>
              </a:lnSpc>
              <a:spcBef>
                <a:spcPts val="0"/>
              </a:spcBef>
              <a:spcAft>
                <a:spcPts val="0"/>
              </a:spcAft>
              <a:buClrTx/>
              <a:buSzTx/>
              <a:buFontTx/>
              <a:buNone/>
              <a:tabLst/>
              <a:defRPr/>
            </a:pPr>
            <a:endParaRPr kumimoji="0" lang="hu-HU" sz="1099" b="0" i="0" u="none" strike="noStrike" kern="0" cap="none" spc="-3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418" eaLnBrk="1" fontAlgn="auto" latinLnBrk="0" hangingPunct="1">
              <a:lnSpc>
                <a:spcPct val="100000"/>
              </a:lnSpc>
              <a:spcBef>
                <a:spcPts val="0"/>
              </a:spcBef>
              <a:spcAft>
                <a:spcPts val="0"/>
              </a:spcAft>
              <a:buClrTx/>
              <a:buSzTx/>
              <a:buFontTx/>
              <a:buNone/>
              <a:tabLst/>
              <a:defRPr/>
            </a:pPr>
            <a:r>
              <a:rPr kumimoji="0" lang="hu-HU" sz="1099" b="0" i="0" u="none" strike="noStrike" kern="0" cap="none" spc="-3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HockeyApp</a:t>
            </a:r>
            <a:endParaRPr kumimoji="0" lang="en-US" sz="1099" b="0" i="0" u="none" strike="noStrike" kern="0" cap="none" spc="-3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72" name="TextBox 171"/>
          <p:cNvSpPr txBox="1"/>
          <p:nvPr/>
        </p:nvSpPr>
        <p:spPr>
          <a:xfrm>
            <a:off x="3874773" y="2097840"/>
            <a:ext cx="1509208" cy="338754"/>
          </a:xfrm>
          <a:prstGeom prst="rect">
            <a:avLst/>
          </a:prstGeom>
          <a:noFill/>
        </p:spPr>
        <p:txBody>
          <a:bodyPr wrap="square" lIns="0" tIns="0" rIns="0" bIns="0" rtlCol="0">
            <a:spAutoFit/>
          </a:bodyPr>
          <a:lstStyle>
            <a:defPPr>
              <a:defRPr lang="en-US"/>
            </a:defPPr>
            <a:lvl1pPr defTabSz="932597">
              <a:lnSpc>
                <a:spcPct val="90000"/>
              </a:lnSpc>
              <a:defRPr sz="1200">
                <a:gradFill>
                  <a:gsLst>
                    <a:gs pos="0">
                      <a:srgbClr val="FFFFFF"/>
                    </a:gs>
                    <a:gs pos="100000">
                      <a:srgbClr val="FFFFFF"/>
                    </a:gs>
                  </a:gsLst>
                  <a:lin ang="5400000" scaled="0"/>
                </a:gradFill>
                <a:ea typeface="Segoe UI" pitchFamily="34" charset="0"/>
                <a:cs typeface="Segoe UI" pitchFamily="34" charset="0"/>
              </a:defRPr>
            </a:lvl1pPr>
          </a:lstStyle>
          <a:p>
            <a:pPr marL="0" marR="0" lvl="0" indent="0" defTabSz="932597" eaLnBrk="1" fontAlgn="auto"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Team Foundation </a:t>
            </a:r>
            <a:b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b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Server</a:t>
            </a:r>
          </a:p>
        </p:txBody>
      </p:sp>
      <p:sp>
        <p:nvSpPr>
          <p:cNvPr id="183" name="TextBox 182"/>
          <p:cNvSpPr txBox="1"/>
          <p:nvPr/>
        </p:nvSpPr>
        <p:spPr>
          <a:xfrm>
            <a:off x="6032723" y="1600445"/>
            <a:ext cx="1530280" cy="338754"/>
          </a:xfrm>
          <a:prstGeom prst="rect">
            <a:avLst/>
          </a:prstGeom>
          <a:noFill/>
        </p:spPr>
        <p:txBody>
          <a:bodyPr wrap="none" lIns="0" tIns="0" rIns="0" bIns="0" rtlCol="0">
            <a:spAutoFit/>
          </a:bodyPr>
          <a:lstStyle/>
          <a:p>
            <a:pPr marL="0" marR="0" lvl="0" indent="0" defTabSz="932418" eaLnBrk="1" fontAlgn="auto"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Release Management </a:t>
            </a:r>
            <a:b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b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for Visual Studio</a:t>
            </a:r>
          </a:p>
        </p:txBody>
      </p:sp>
      <p:sp>
        <p:nvSpPr>
          <p:cNvPr id="184" name="TextBox 183"/>
          <p:cNvSpPr txBox="1"/>
          <p:nvPr/>
        </p:nvSpPr>
        <p:spPr>
          <a:xfrm>
            <a:off x="3874774" y="2553119"/>
            <a:ext cx="1530280" cy="338754"/>
          </a:xfrm>
          <a:prstGeom prst="rect">
            <a:avLst/>
          </a:prstGeom>
          <a:noFill/>
        </p:spPr>
        <p:txBody>
          <a:bodyPr wrap="none" lIns="0" tIns="0" rIns="0" bIns="0" rtlCol="0">
            <a:spAutoFit/>
          </a:bodyPr>
          <a:lstStyle/>
          <a:p>
            <a:pPr marL="0" marR="0" lvl="0" indent="0" defTabSz="932418" eaLnBrk="1" fontAlgn="auto"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Release Management </a:t>
            </a:r>
            <a:b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b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for Visual Studio</a:t>
            </a:r>
          </a:p>
        </p:txBody>
      </p:sp>
      <p:grpSp>
        <p:nvGrpSpPr>
          <p:cNvPr id="206" name="Group 205"/>
          <p:cNvGrpSpPr/>
          <p:nvPr/>
        </p:nvGrpSpPr>
        <p:grpSpPr>
          <a:xfrm>
            <a:off x="7903299" y="1600200"/>
            <a:ext cx="2008377" cy="1139874"/>
            <a:chOff x="8154079" y="1500188"/>
            <a:chExt cx="2496095" cy="1416683"/>
          </a:xfrm>
        </p:grpSpPr>
        <p:sp>
          <p:nvSpPr>
            <p:cNvPr id="155" name="original cloud"/>
            <p:cNvSpPr>
              <a:spLocks noChangeAspect="1"/>
            </p:cNvSpPr>
            <p:nvPr/>
          </p:nvSpPr>
          <p:spPr bwMode="black">
            <a:xfrm>
              <a:off x="8154079" y="1500188"/>
              <a:ext cx="2496095" cy="1416683"/>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tx1"/>
            </a:solidFill>
            <a:ln>
              <a:noFill/>
            </a:ln>
            <a:extLst/>
          </p:spPr>
          <p:txBody>
            <a:bodyPr vert="horz" wrap="square" lIns="89606" tIns="44804" rIns="89606" bIns="44804" numCol="1" anchor="t" anchorCtr="0" compatLnSpc="1">
              <a:prstTxWarp prst="textNoShape">
                <a:avLst/>
              </a:prstTxWarp>
            </a:bodyPr>
            <a:lstStyle/>
            <a:p>
              <a:pPr marL="0" marR="0" lvl="0" indent="0" defTabSz="776949"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dirty="0">
                <a:ln>
                  <a:noFill/>
                </a:ln>
                <a:solidFill>
                  <a:srgbClr val="00188F"/>
                </a:solidFill>
                <a:effectLst/>
                <a:uLnTx/>
                <a:uFillTx/>
              </a:endParaRPr>
            </a:p>
          </p:txBody>
        </p:sp>
        <p:sp>
          <p:nvSpPr>
            <p:cNvPr id="156" name="arrow cycle"/>
            <p:cNvSpPr>
              <a:spLocks noChangeAspect="1" noEditPoints="1"/>
            </p:cNvSpPr>
            <p:nvPr/>
          </p:nvSpPr>
          <p:spPr bwMode="auto">
            <a:xfrm rot="11880000">
              <a:off x="9049600" y="1936321"/>
              <a:ext cx="831010" cy="737611"/>
            </a:xfrm>
            <a:custGeom>
              <a:avLst/>
              <a:gdLst>
                <a:gd name="T0" fmla="*/ 238 w 529"/>
                <a:gd name="T1" fmla="*/ 1 h 469"/>
                <a:gd name="T2" fmla="*/ 185 w 529"/>
                <a:gd name="T3" fmla="*/ 100 h 469"/>
                <a:gd name="T4" fmla="*/ 165 w 529"/>
                <a:gd name="T5" fmla="*/ 63 h 469"/>
                <a:gd name="T6" fmla="*/ 158 w 529"/>
                <a:gd name="T7" fmla="*/ 67 h 469"/>
                <a:gd name="T8" fmla="*/ 70 w 529"/>
                <a:gd name="T9" fmla="*/ 164 h 469"/>
                <a:gd name="T10" fmla="*/ 69 w 529"/>
                <a:gd name="T11" fmla="*/ 165 h 469"/>
                <a:gd name="T12" fmla="*/ 55 w 529"/>
                <a:gd name="T13" fmla="*/ 256 h 469"/>
                <a:gd name="T14" fmla="*/ 55 w 529"/>
                <a:gd name="T15" fmla="*/ 256 h 469"/>
                <a:gd name="T16" fmla="*/ 55 w 529"/>
                <a:gd name="T17" fmla="*/ 257 h 469"/>
                <a:gd name="T18" fmla="*/ 58 w 529"/>
                <a:gd name="T19" fmla="*/ 273 h 469"/>
                <a:gd name="T20" fmla="*/ 58 w 529"/>
                <a:gd name="T21" fmla="*/ 274 h 469"/>
                <a:gd name="T22" fmla="*/ 58 w 529"/>
                <a:gd name="T23" fmla="*/ 277 h 469"/>
                <a:gd name="T24" fmla="*/ 61 w 529"/>
                <a:gd name="T25" fmla="*/ 290 h 469"/>
                <a:gd name="T26" fmla="*/ 62 w 529"/>
                <a:gd name="T27" fmla="*/ 292 h 469"/>
                <a:gd name="T28" fmla="*/ 63 w 529"/>
                <a:gd name="T29" fmla="*/ 296 h 469"/>
                <a:gd name="T30" fmla="*/ 68 w 529"/>
                <a:gd name="T31" fmla="*/ 309 h 469"/>
                <a:gd name="T32" fmla="*/ 68 w 529"/>
                <a:gd name="T33" fmla="*/ 310 h 469"/>
                <a:gd name="T34" fmla="*/ 70 w 529"/>
                <a:gd name="T35" fmla="*/ 314 h 469"/>
                <a:gd name="T36" fmla="*/ 75 w 529"/>
                <a:gd name="T37" fmla="*/ 325 h 469"/>
                <a:gd name="T38" fmla="*/ 77 w 529"/>
                <a:gd name="T39" fmla="*/ 329 h 469"/>
                <a:gd name="T40" fmla="*/ 158 w 529"/>
                <a:gd name="T41" fmla="*/ 417 h 469"/>
                <a:gd name="T42" fmla="*/ 261 w 529"/>
                <a:gd name="T43" fmla="*/ 444 h 469"/>
                <a:gd name="T44" fmla="*/ 274 w 529"/>
                <a:gd name="T45" fmla="*/ 444 h 469"/>
                <a:gd name="T46" fmla="*/ 260 w 529"/>
                <a:gd name="T47" fmla="*/ 469 h 469"/>
                <a:gd name="T48" fmla="*/ 149 w 529"/>
                <a:gd name="T49" fmla="*/ 438 h 469"/>
                <a:gd name="T50" fmla="*/ 144 w 529"/>
                <a:gd name="T51" fmla="*/ 436 h 469"/>
                <a:gd name="T52" fmla="*/ 53 w 529"/>
                <a:gd name="T53" fmla="*/ 132 h 469"/>
                <a:gd name="T54" fmla="*/ 238 w 529"/>
                <a:gd name="T55" fmla="*/ 1 h 469"/>
                <a:gd name="T56" fmla="*/ 476 w 529"/>
                <a:gd name="T57" fmla="*/ 337 h 469"/>
                <a:gd name="T58" fmla="*/ 386 w 529"/>
                <a:gd name="T59" fmla="*/ 33 h 469"/>
                <a:gd name="T60" fmla="*/ 381 w 529"/>
                <a:gd name="T61" fmla="*/ 30 h 469"/>
                <a:gd name="T62" fmla="*/ 270 w 529"/>
                <a:gd name="T63" fmla="*/ 0 h 469"/>
                <a:gd name="T64" fmla="*/ 256 w 529"/>
                <a:gd name="T65" fmla="*/ 25 h 469"/>
                <a:gd name="T66" fmla="*/ 268 w 529"/>
                <a:gd name="T67" fmla="*/ 25 h 469"/>
                <a:gd name="T68" fmla="*/ 371 w 529"/>
                <a:gd name="T69" fmla="*/ 52 h 469"/>
                <a:gd name="T70" fmla="*/ 453 w 529"/>
                <a:gd name="T71" fmla="*/ 139 h 469"/>
                <a:gd name="T72" fmla="*/ 455 w 529"/>
                <a:gd name="T73" fmla="*/ 144 h 469"/>
                <a:gd name="T74" fmla="*/ 460 w 529"/>
                <a:gd name="T75" fmla="*/ 154 h 469"/>
                <a:gd name="T76" fmla="*/ 462 w 529"/>
                <a:gd name="T77" fmla="*/ 159 h 469"/>
                <a:gd name="T78" fmla="*/ 462 w 529"/>
                <a:gd name="T79" fmla="*/ 159 h 469"/>
                <a:gd name="T80" fmla="*/ 466 w 529"/>
                <a:gd name="T81" fmla="*/ 172 h 469"/>
                <a:gd name="T82" fmla="*/ 468 w 529"/>
                <a:gd name="T83" fmla="*/ 176 h 469"/>
                <a:gd name="T84" fmla="*/ 468 w 529"/>
                <a:gd name="T85" fmla="*/ 178 h 469"/>
                <a:gd name="T86" fmla="*/ 471 w 529"/>
                <a:gd name="T87" fmla="*/ 192 h 469"/>
                <a:gd name="T88" fmla="*/ 472 w 529"/>
                <a:gd name="T89" fmla="*/ 195 h 469"/>
                <a:gd name="T90" fmla="*/ 472 w 529"/>
                <a:gd name="T91" fmla="*/ 196 h 469"/>
                <a:gd name="T92" fmla="*/ 474 w 529"/>
                <a:gd name="T93" fmla="*/ 211 h 469"/>
                <a:gd name="T94" fmla="*/ 474 w 529"/>
                <a:gd name="T95" fmla="*/ 212 h 469"/>
                <a:gd name="T96" fmla="*/ 474 w 529"/>
                <a:gd name="T97" fmla="*/ 213 h 469"/>
                <a:gd name="T98" fmla="*/ 460 w 529"/>
                <a:gd name="T99" fmla="*/ 304 h 469"/>
                <a:gd name="T100" fmla="*/ 460 w 529"/>
                <a:gd name="T101" fmla="*/ 304 h 469"/>
                <a:gd name="T102" fmla="*/ 372 w 529"/>
                <a:gd name="T103" fmla="*/ 402 h 469"/>
                <a:gd name="T104" fmla="*/ 365 w 529"/>
                <a:gd name="T105" fmla="*/ 405 h 469"/>
                <a:gd name="T106" fmla="*/ 345 w 529"/>
                <a:gd name="T107" fmla="*/ 368 h 469"/>
                <a:gd name="T108" fmla="*/ 291 w 529"/>
                <a:gd name="T109" fmla="*/ 468 h 469"/>
                <a:gd name="T110" fmla="*/ 476 w 529"/>
                <a:gd name="T111" fmla="*/ 337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9" h="469">
                  <a:moveTo>
                    <a:pt x="238" y="1"/>
                  </a:moveTo>
                  <a:cubicBezTo>
                    <a:pt x="185" y="100"/>
                    <a:pt x="185" y="100"/>
                    <a:pt x="185" y="100"/>
                  </a:cubicBezTo>
                  <a:cubicBezTo>
                    <a:pt x="165" y="63"/>
                    <a:pt x="165" y="63"/>
                    <a:pt x="165" y="63"/>
                  </a:cubicBezTo>
                  <a:cubicBezTo>
                    <a:pt x="158" y="67"/>
                    <a:pt x="158" y="67"/>
                    <a:pt x="158" y="67"/>
                  </a:cubicBezTo>
                  <a:cubicBezTo>
                    <a:pt x="118" y="88"/>
                    <a:pt x="87" y="122"/>
                    <a:pt x="70" y="164"/>
                  </a:cubicBezTo>
                  <a:cubicBezTo>
                    <a:pt x="69" y="165"/>
                    <a:pt x="69" y="165"/>
                    <a:pt x="69" y="165"/>
                  </a:cubicBezTo>
                  <a:cubicBezTo>
                    <a:pt x="58" y="193"/>
                    <a:pt x="53" y="225"/>
                    <a:pt x="55" y="256"/>
                  </a:cubicBezTo>
                  <a:cubicBezTo>
                    <a:pt x="55" y="256"/>
                    <a:pt x="55" y="256"/>
                    <a:pt x="55" y="256"/>
                  </a:cubicBezTo>
                  <a:cubicBezTo>
                    <a:pt x="55" y="256"/>
                    <a:pt x="55" y="257"/>
                    <a:pt x="55" y="257"/>
                  </a:cubicBezTo>
                  <a:cubicBezTo>
                    <a:pt x="56" y="262"/>
                    <a:pt x="57" y="267"/>
                    <a:pt x="58" y="273"/>
                  </a:cubicBezTo>
                  <a:cubicBezTo>
                    <a:pt x="58" y="274"/>
                    <a:pt x="58" y="274"/>
                    <a:pt x="58" y="274"/>
                  </a:cubicBezTo>
                  <a:cubicBezTo>
                    <a:pt x="58" y="275"/>
                    <a:pt x="58" y="276"/>
                    <a:pt x="58" y="277"/>
                  </a:cubicBezTo>
                  <a:cubicBezTo>
                    <a:pt x="59" y="281"/>
                    <a:pt x="60" y="285"/>
                    <a:pt x="61" y="290"/>
                  </a:cubicBezTo>
                  <a:cubicBezTo>
                    <a:pt x="62" y="292"/>
                    <a:pt x="62" y="292"/>
                    <a:pt x="62" y="292"/>
                  </a:cubicBezTo>
                  <a:cubicBezTo>
                    <a:pt x="62" y="293"/>
                    <a:pt x="63" y="295"/>
                    <a:pt x="63" y="296"/>
                  </a:cubicBezTo>
                  <a:cubicBezTo>
                    <a:pt x="64" y="300"/>
                    <a:pt x="66" y="304"/>
                    <a:pt x="68" y="309"/>
                  </a:cubicBezTo>
                  <a:cubicBezTo>
                    <a:pt x="68" y="310"/>
                    <a:pt x="68" y="310"/>
                    <a:pt x="68" y="310"/>
                  </a:cubicBezTo>
                  <a:cubicBezTo>
                    <a:pt x="68" y="311"/>
                    <a:pt x="69" y="313"/>
                    <a:pt x="70" y="314"/>
                  </a:cubicBezTo>
                  <a:cubicBezTo>
                    <a:pt x="71" y="318"/>
                    <a:pt x="73" y="321"/>
                    <a:pt x="75" y="325"/>
                  </a:cubicBezTo>
                  <a:cubicBezTo>
                    <a:pt x="75" y="326"/>
                    <a:pt x="76" y="328"/>
                    <a:pt x="77" y="329"/>
                  </a:cubicBezTo>
                  <a:cubicBezTo>
                    <a:pt x="95" y="368"/>
                    <a:pt x="124" y="399"/>
                    <a:pt x="158" y="417"/>
                  </a:cubicBezTo>
                  <a:cubicBezTo>
                    <a:pt x="163" y="420"/>
                    <a:pt x="200" y="444"/>
                    <a:pt x="261" y="444"/>
                  </a:cubicBezTo>
                  <a:cubicBezTo>
                    <a:pt x="266" y="444"/>
                    <a:pt x="270" y="444"/>
                    <a:pt x="274" y="444"/>
                  </a:cubicBezTo>
                  <a:cubicBezTo>
                    <a:pt x="260" y="469"/>
                    <a:pt x="260" y="469"/>
                    <a:pt x="260" y="469"/>
                  </a:cubicBezTo>
                  <a:cubicBezTo>
                    <a:pt x="221" y="468"/>
                    <a:pt x="182" y="457"/>
                    <a:pt x="149" y="438"/>
                  </a:cubicBezTo>
                  <a:cubicBezTo>
                    <a:pt x="144" y="436"/>
                    <a:pt x="144" y="436"/>
                    <a:pt x="144" y="436"/>
                  </a:cubicBezTo>
                  <a:cubicBezTo>
                    <a:pt x="40" y="374"/>
                    <a:pt x="0" y="241"/>
                    <a:pt x="53" y="132"/>
                  </a:cubicBezTo>
                  <a:cubicBezTo>
                    <a:pt x="88" y="59"/>
                    <a:pt x="159" y="10"/>
                    <a:pt x="238" y="1"/>
                  </a:cubicBezTo>
                  <a:close/>
                  <a:moveTo>
                    <a:pt x="476" y="337"/>
                  </a:moveTo>
                  <a:cubicBezTo>
                    <a:pt x="529" y="227"/>
                    <a:pt x="490" y="95"/>
                    <a:pt x="386" y="33"/>
                  </a:cubicBezTo>
                  <a:cubicBezTo>
                    <a:pt x="381" y="30"/>
                    <a:pt x="381" y="30"/>
                    <a:pt x="381" y="30"/>
                  </a:cubicBezTo>
                  <a:cubicBezTo>
                    <a:pt x="347" y="11"/>
                    <a:pt x="309" y="1"/>
                    <a:pt x="270" y="0"/>
                  </a:cubicBezTo>
                  <a:cubicBezTo>
                    <a:pt x="256" y="25"/>
                    <a:pt x="256" y="25"/>
                    <a:pt x="256" y="25"/>
                  </a:cubicBezTo>
                  <a:cubicBezTo>
                    <a:pt x="259" y="25"/>
                    <a:pt x="263" y="25"/>
                    <a:pt x="268" y="25"/>
                  </a:cubicBezTo>
                  <a:cubicBezTo>
                    <a:pt x="329" y="25"/>
                    <a:pt x="366" y="48"/>
                    <a:pt x="371" y="52"/>
                  </a:cubicBezTo>
                  <a:cubicBezTo>
                    <a:pt x="405" y="69"/>
                    <a:pt x="434" y="100"/>
                    <a:pt x="453" y="139"/>
                  </a:cubicBezTo>
                  <a:cubicBezTo>
                    <a:pt x="454" y="141"/>
                    <a:pt x="454" y="142"/>
                    <a:pt x="455" y="144"/>
                  </a:cubicBezTo>
                  <a:cubicBezTo>
                    <a:pt x="457" y="147"/>
                    <a:pt x="458" y="151"/>
                    <a:pt x="460" y="154"/>
                  </a:cubicBezTo>
                  <a:cubicBezTo>
                    <a:pt x="461" y="156"/>
                    <a:pt x="461" y="157"/>
                    <a:pt x="462" y="159"/>
                  </a:cubicBezTo>
                  <a:cubicBezTo>
                    <a:pt x="462" y="159"/>
                    <a:pt x="462" y="159"/>
                    <a:pt x="462" y="159"/>
                  </a:cubicBezTo>
                  <a:cubicBezTo>
                    <a:pt x="464" y="165"/>
                    <a:pt x="465" y="169"/>
                    <a:pt x="466" y="172"/>
                  </a:cubicBezTo>
                  <a:cubicBezTo>
                    <a:pt x="467" y="174"/>
                    <a:pt x="467" y="175"/>
                    <a:pt x="468" y="176"/>
                  </a:cubicBezTo>
                  <a:cubicBezTo>
                    <a:pt x="468" y="178"/>
                    <a:pt x="468" y="178"/>
                    <a:pt x="468" y="178"/>
                  </a:cubicBezTo>
                  <a:cubicBezTo>
                    <a:pt x="470" y="184"/>
                    <a:pt x="471" y="188"/>
                    <a:pt x="471" y="192"/>
                  </a:cubicBezTo>
                  <a:cubicBezTo>
                    <a:pt x="471" y="193"/>
                    <a:pt x="472" y="194"/>
                    <a:pt x="472" y="195"/>
                  </a:cubicBezTo>
                  <a:cubicBezTo>
                    <a:pt x="472" y="196"/>
                    <a:pt x="472" y="196"/>
                    <a:pt x="472" y="196"/>
                  </a:cubicBezTo>
                  <a:cubicBezTo>
                    <a:pt x="473" y="202"/>
                    <a:pt x="474" y="207"/>
                    <a:pt x="474" y="211"/>
                  </a:cubicBezTo>
                  <a:cubicBezTo>
                    <a:pt x="474" y="212"/>
                    <a:pt x="474" y="212"/>
                    <a:pt x="474" y="212"/>
                  </a:cubicBezTo>
                  <a:cubicBezTo>
                    <a:pt x="474" y="213"/>
                    <a:pt x="474" y="213"/>
                    <a:pt x="474" y="213"/>
                  </a:cubicBezTo>
                  <a:cubicBezTo>
                    <a:pt x="477" y="244"/>
                    <a:pt x="472" y="275"/>
                    <a:pt x="460" y="304"/>
                  </a:cubicBezTo>
                  <a:cubicBezTo>
                    <a:pt x="460" y="304"/>
                    <a:pt x="460" y="304"/>
                    <a:pt x="460" y="304"/>
                  </a:cubicBezTo>
                  <a:cubicBezTo>
                    <a:pt x="443" y="346"/>
                    <a:pt x="411" y="381"/>
                    <a:pt x="372" y="402"/>
                  </a:cubicBezTo>
                  <a:cubicBezTo>
                    <a:pt x="365" y="405"/>
                    <a:pt x="365" y="405"/>
                    <a:pt x="365" y="405"/>
                  </a:cubicBezTo>
                  <a:cubicBezTo>
                    <a:pt x="345" y="368"/>
                    <a:pt x="345" y="368"/>
                    <a:pt x="345" y="368"/>
                  </a:cubicBezTo>
                  <a:cubicBezTo>
                    <a:pt x="291" y="468"/>
                    <a:pt x="291" y="468"/>
                    <a:pt x="291" y="468"/>
                  </a:cubicBezTo>
                  <a:cubicBezTo>
                    <a:pt x="371" y="459"/>
                    <a:pt x="441" y="409"/>
                    <a:pt x="476" y="337"/>
                  </a:cubicBezTo>
                  <a:close/>
                </a:path>
              </a:pathLst>
            </a:custGeom>
            <a:solidFill>
              <a:schemeClr val="accent1"/>
            </a:solidFill>
            <a:ln>
              <a:noFill/>
            </a:ln>
          </p:spPr>
          <p:txBody>
            <a:bodyPr vert="horz" wrap="square" lIns="89606" tIns="44804" rIns="89606" bIns="44804" numCol="1" anchor="t" anchorCtr="0" compatLnSpc="1">
              <a:prstTxWarp prst="textNoShape">
                <a:avLst/>
              </a:prstTxWarp>
            </a:bodyPr>
            <a:lstStyle/>
            <a:p>
              <a:pPr marL="0" marR="0" lvl="0" indent="0" defTabSz="776949"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dirty="0">
                <a:ln>
                  <a:noFill/>
                </a:ln>
                <a:solidFill>
                  <a:srgbClr val="505050"/>
                </a:solidFill>
                <a:effectLst/>
                <a:uLnTx/>
                <a:uFillTx/>
              </a:endParaRPr>
            </a:p>
          </p:txBody>
        </p:sp>
        <p:sp>
          <p:nvSpPr>
            <p:cNvPr id="170" name="TextBox 169"/>
            <p:cNvSpPr txBox="1"/>
            <p:nvPr/>
          </p:nvSpPr>
          <p:spPr>
            <a:xfrm>
              <a:off x="9132155" y="2128045"/>
              <a:ext cx="643376" cy="359055"/>
            </a:xfrm>
            <a:prstGeom prst="rect">
              <a:avLst/>
            </a:prstGeom>
            <a:noFill/>
          </p:spPr>
          <p:txBody>
            <a:bodyPr wrap="square" lIns="0" tIns="0" rIns="0" bIns="0" rtlCol="0">
              <a:sp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700" b="0" i="0" u="none" strike="noStrike" kern="0" cap="none" spc="-50" normalizeH="0" baseline="0" noProof="0" dirty="0">
                  <a:ln>
                    <a:noFill/>
                  </a:ln>
                  <a:gradFill>
                    <a:gsLst>
                      <a:gs pos="2917">
                        <a:srgbClr val="0072C6"/>
                      </a:gs>
                      <a:gs pos="30000">
                        <a:srgbClr val="0072C6"/>
                      </a:gs>
                    </a:gsLst>
                    <a:lin ang="5400000" scaled="0"/>
                  </a:gradFill>
                  <a:effectLst/>
                  <a:uLnTx/>
                  <a:uFillTx/>
                  <a:latin typeface="Segoe UI Semibold" panose="020B0702040204020203" pitchFamily="34" charset="0"/>
                  <a:cs typeface="Segoe UI Semibold" panose="020B0702040204020203" pitchFamily="34" charset="0"/>
                </a:rPr>
                <a:t>ONE </a:t>
              </a:r>
              <a:br>
                <a:rPr kumimoji="0" lang="en-US" sz="700" b="0" i="0" u="none" strike="noStrike" kern="0" cap="none" spc="-50" normalizeH="0" baseline="0" noProof="0" dirty="0">
                  <a:ln>
                    <a:noFill/>
                  </a:ln>
                  <a:gradFill>
                    <a:gsLst>
                      <a:gs pos="2917">
                        <a:srgbClr val="0072C6"/>
                      </a:gs>
                      <a:gs pos="30000">
                        <a:srgbClr val="0072C6"/>
                      </a:gs>
                    </a:gsLst>
                    <a:lin ang="5400000" scaled="0"/>
                  </a:gradFill>
                  <a:effectLst/>
                  <a:uLnTx/>
                  <a:uFillTx/>
                  <a:latin typeface="Segoe UI Semibold" panose="020B0702040204020203" pitchFamily="34" charset="0"/>
                  <a:cs typeface="Segoe UI Semibold" panose="020B0702040204020203" pitchFamily="34" charset="0"/>
                </a:rPr>
              </a:br>
              <a:r>
                <a:rPr kumimoji="0" lang="en-US" sz="700" b="0" i="0" u="none" strike="noStrike" kern="0" cap="none" spc="-50" normalizeH="0" baseline="0" noProof="0" dirty="0">
                  <a:ln>
                    <a:noFill/>
                  </a:ln>
                  <a:gradFill>
                    <a:gsLst>
                      <a:gs pos="2917">
                        <a:srgbClr val="0072C6"/>
                      </a:gs>
                      <a:gs pos="30000">
                        <a:srgbClr val="0072C6"/>
                      </a:gs>
                    </a:gsLst>
                    <a:lin ang="5400000" scaled="0"/>
                  </a:gradFill>
                  <a:effectLst/>
                  <a:uLnTx/>
                  <a:uFillTx/>
                  <a:latin typeface="Segoe UI Semibold" panose="020B0702040204020203" pitchFamily="34" charset="0"/>
                  <a:cs typeface="Segoe UI Semibold" panose="020B0702040204020203" pitchFamily="34" charset="0"/>
                </a:rPr>
                <a:t>CONSISTENT PLATFORM</a:t>
              </a:r>
            </a:p>
          </p:txBody>
        </p:sp>
        <p:sp>
          <p:nvSpPr>
            <p:cNvPr id="176" name="TextBox 175"/>
            <p:cNvSpPr txBox="1"/>
            <p:nvPr/>
          </p:nvSpPr>
          <p:spPr>
            <a:xfrm>
              <a:off x="8347510" y="2452299"/>
              <a:ext cx="699816" cy="273566"/>
            </a:xfrm>
            <a:prstGeom prst="rect">
              <a:avLst/>
            </a:prstGeom>
            <a:noFill/>
          </p:spPr>
          <p:txBody>
            <a:bodyPr wrap="square" lIns="0" tIns="0" rIns="0" bIns="0" rtlCol="0">
              <a:sp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800" b="0" i="0" u="none" strike="noStrike" kern="0" cap="none" spc="-50" normalizeH="0" baseline="0" noProof="0" dirty="0">
                  <a:ln>
                    <a:noFill/>
                  </a:ln>
                  <a:gradFill>
                    <a:gsLst>
                      <a:gs pos="2917">
                        <a:srgbClr val="002050"/>
                      </a:gs>
                      <a:gs pos="30000">
                        <a:srgbClr val="002050"/>
                      </a:gs>
                    </a:gsLst>
                    <a:lin ang="5400000" scaled="0"/>
                  </a:gradFill>
                  <a:effectLst/>
                  <a:uLnTx/>
                  <a:uFillTx/>
                  <a:latin typeface="Segoe UI Semibold" panose="020B0702040204020203" pitchFamily="34" charset="0"/>
                  <a:cs typeface="Segoe UI Semibold" panose="020B0702040204020203" pitchFamily="34" charset="0"/>
                </a:rPr>
                <a:t>ON-PREMISES</a:t>
              </a:r>
            </a:p>
          </p:txBody>
        </p:sp>
        <p:sp>
          <p:nvSpPr>
            <p:cNvPr id="178" name="TextBox 177"/>
            <p:cNvSpPr txBox="1"/>
            <p:nvPr/>
          </p:nvSpPr>
          <p:spPr>
            <a:xfrm>
              <a:off x="9730368" y="2439259"/>
              <a:ext cx="826732" cy="273566"/>
            </a:xfrm>
            <a:prstGeom prst="rect">
              <a:avLst/>
            </a:prstGeom>
            <a:noFill/>
          </p:spPr>
          <p:txBody>
            <a:bodyPr wrap="square" lIns="0" tIns="0" rIns="0" bIns="0" rtlCol="0">
              <a:sp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800" b="0" i="0" u="none" strike="noStrike" kern="0" cap="none" spc="-50" normalizeH="0" baseline="0" noProof="0" dirty="0">
                  <a:ln>
                    <a:noFill/>
                  </a:ln>
                  <a:gradFill>
                    <a:gsLst>
                      <a:gs pos="2917">
                        <a:srgbClr val="002050"/>
                      </a:gs>
                      <a:gs pos="30000">
                        <a:srgbClr val="002050"/>
                      </a:gs>
                    </a:gsLst>
                    <a:lin ang="5400000" scaled="0"/>
                  </a:gradFill>
                  <a:effectLst/>
                  <a:uLnTx/>
                  <a:uFillTx/>
                  <a:latin typeface="Segoe UI Semibold" panose="020B0702040204020203" pitchFamily="34" charset="0"/>
                  <a:cs typeface="Segoe UI Semibold" panose="020B0702040204020203" pitchFamily="34" charset="0"/>
                </a:rPr>
                <a:t>SERVICE PROVIDER</a:t>
              </a:r>
            </a:p>
          </p:txBody>
        </p:sp>
        <p:cxnSp>
          <p:nvCxnSpPr>
            <p:cNvPr id="180" name="Straight Connector 179"/>
            <p:cNvCxnSpPr/>
            <p:nvPr/>
          </p:nvCxnSpPr>
          <p:spPr>
            <a:xfrm>
              <a:off x="9415530" y="2690913"/>
              <a:ext cx="0" cy="209854"/>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flipH="1">
              <a:off x="9831280" y="1938449"/>
              <a:ext cx="598065" cy="261382"/>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a:endCxn id="155" idx="4"/>
            </p:cNvCxnSpPr>
            <p:nvPr/>
          </p:nvCxnSpPr>
          <p:spPr>
            <a:xfrm flipH="1" flipV="1">
              <a:off x="8693510" y="2085011"/>
              <a:ext cx="382897" cy="146561"/>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85" name="TextBox 184"/>
            <p:cNvSpPr txBox="1"/>
            <p:nvPr/>
          </p:nvSpPr>
          <p:spPr>
            <a:xfrm>
              <a:off x="8798174" y="1742528"/>
              <a:ext cx="991440" cy="170978"/>
            </a:xfrm>
            <a:prstGeom prst="rect">
              <a:avLst/>
            </a:prstGeom>
            <a:noFill/>
          </p:spPr>
          <p:txBody>
            <a:bodyPr wrap="none" lIns="0" tIns="0" rIns="0" bIns="0" rtlCol="0">
              <a:spAutoFit/>
            </a:bodyPr>
            <a:lstStyle/>
            <a:p>
              <a:pPr marL="0" marR="0" lvl="0" indent="0" defTabSz="932563" eaLnBrk="1" fontAlgn="auto" latinLnBrk="0" hangingPunct="1">
                <a:lnSpc>
                  <a:spcPct val="90000"/>
                </a:lnSpc>
                <a:spcBef>
                  <a:spcPts val="0"/>
                </a:spcBef>
                <a:spcAft>
                  <a:spcPts val="600"/>
                </a:spcAft>
                <a:buClrTx/>
                <a:buSzTx/>
                <a:buFontTx/>
                <a:buNone/>
                <a:tabLst/>
                <a:defRPr/>
              </a:pPr>
              <a:r>
                <a:rPr kumimoji="0" lang="en-US" sz="1000" b="0" i="0" u="none" strike="noStrike" kern="0" cap="none" spc="-50" normalizeH="0" baseline="0" noProof="0" dirty="0">
                  <a:ln>
                    <a:noFill/>
                  </a:ln>
                  <a:gradFill>
                    <a:gsLst>
                      <a:gs pos="2917">
                        <a:srgbClr val="00BCF2"/>
                      </a:gs>
                      <a:gs pos="30000">
                        <a:srgbClr val="00BCF2"/>
                      </a:gs>
                    </a:gsLst>
                    <a:lin ang="5400000" scaled="0"/>
                  </a:gradFill>
                  <a:effectLst/>
                  <a:uLnTx/>
                  <a:uFillTx/>
                </a:rPr>
                <a:t>Microsoft Azure</a:t>
              </a:r>
            </a:p>
          </p:txBody>
        </p:sp>
      </p:grpSp>
      <p:sp>
        <p:nvSpPr>
          <p:cNvPr id="186" name="TextBox 185"/>
          <p:cNvSpPr txBox="1"/>
          <p:nvPr/>
        </p:nvSpPr>
        <p:spPr>
          <a:xfrm>
            <a:off x="10209958" y="5079337"/>
            <a:ext cx="1899559" cy="634178"/>
          </a:xfrm>
          <a:prstGeom prst="rect">
            <a:avLst/>
          </a:prstGeom>
          <a:noFill/>
        </p:spPr>
        <p:txBody>
          <a:bodyPr wrap="none" lIns="182854" tIns="146283" rIns="182854" bIns="146283" rtlCol="0">
            <a:spAutoFit/>
          </a:bodyPr>
          <a:lstStyle/>
          <a:p>
            <a:pPr marL="0" marR="0" lvl="0" indent="0" defTabSz="932418" eaLnBrk="1" fontAlgn="auto"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Release Management </a:t>
            </a:r>
            <a:b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b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for Visual Studio</a:t>
            </a:r>
          </a:p>
        </p:txBody>
      </p:sp>
      <p:pic>
        <p:nvPicPr>
          <p:cNvPr id="187" name="Picture 186"/>
          <p:cNvPicPr>
            <a:picLocks noChangeAspect="1"/>
          </p:cNvPicPr>
          <p:nvPr/>
        </p:nvPicPr>
        <p:blipFill rotWithShape="1">
          <a:blip r:embed="rId10">
            <a:extLst>
              <a:ext uri="{28A0092B-C50C-407E-A947-70E740481C1C}">
                <a14:useLocalDpi xmlns:a14="http://schemas.microsoft.com/office/drawing/2010/main" val="0"/>
              </a:ext>
            </a:extLst>
          </a:blip>
          <a:srcRect t="13288" r="4516" b="26841"/>
          <a:stretch/>
        </p:blipFill>
        <p:spPr>
          <a:xfrm>
            <a:off x="3874773" y="1764326"/>
            <a:ext cx="1549576" cy="200539"/>
          </a:xfrm>
          <a:prstGeom prst="rect">
            <a:avLst/>
          </a:prstGeom>
        </p:spPr>
      </p:pic>
      <p:pic>
        <p:nvPicPr>
          <p:cNvPr id="188" name="Picture 187"/>
          <p:cNvPicPr>
            <a:picLocks noChangeAspect="1"/>
          </p:cNvPicPr>
          <p:nvPr/>
        </p:nvPicPr>
        <p:blipFill rotWithShape="1">
          <a:blip r:embed="rId10">
            <a:extLst>
              <a:ext uri="{28A0092B-C50C-407E-A947-70E740481C1C}">
                <a14:useLocalDpi xmlns:a14="http://schemas.microsoft.com/office/drawing/2010/main" val="0"/>
              </a:ext>
            </a:extLst>
          </a:blip>
          <a:srcRect t="13288" r="4516" b="26841"/>
          <a:stretch/>
        </p:blipFill>
        <p:spPr>
          <a:xfrm>
            <a:off x="1076556" y="1822306"/>
            <a:ext cx="2002196" cy="259117"/>
          </a:xfrm>
          <a:prstGeom prst="rect">
            <a:avLst/>
          </a:prstGeom>
        </p:spPr>
      </p:pic>
      <p:grpSp>
        <p:nvGrpSpPr>
          <p:cNvPr id="190" name="Group 189"/>
          <p:cNvGrpSpPr/>
          <p:nvPr/>
        </p:nvGrpSpPr>
        <p:grpSpPr>
          <a:xfrm>
            <a:off x="10487942" y="3315077"/>
            <a:ext cx="1174223" cy="303195"/>
            <a:chOff x="10865194" y="3630675"/>
            <a:chExt cx="1174390" cy="303238"/>
          </a:xfrm>
        </p:grpSpPr>
        <p:sp>
          <p:nvSpPr>
            <p:cNvPr id="191" name="TextBox 190"/>
            <p:cNvSpPr txBox="1"/>
            <p:nvPr/>
          </p:nvSpPr>
          <p:spPr>
            <a:xfrm>
              <a:off x="10900314" y="3630675"/>
              <a:ext cx="1006499" cy="188238"/>
            </a:xfrm>
            <a:prstGeom prst="rect">
              <a:avLst/>
            </a:prstGeom>
            <a:noFill/>
          </p:spPr>
          <p:txBody>
            <a:bodyPr wrap="square" lIns="0" tIns="0" rIns="0" bIns="0" rtlCol="0">
              <a:sp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0072C6">
                          <a:lumMod val="40000"/>
                          <a:lumOff val="60000"/>
                        </a:srgbClr>
                      </a:gs>
                      <a:gs pos="100000">
                        <a:srgbClr val="0072C6">
                          <a:lumMod val="40000"/>
                          <a:lumOff val="60000"/>
                        </a:srgbClr>
                      </a:gs>
                    </a:gsLst>
                    <a:lin ang="5400000" scaled="0"/>
                  </a:gradFill>
                  <a:effectLst/>
                  <a:uLnTx/>
                  <a:uFillTx/>
                  <a:ea typeface="Segoe UI" pitchFamily="34" charset="0"/>
                  <a:cs typeface="Segoe UI" pitchFamily="34" charset="0"/>
                </a:rPr>
                <a:t>System Center</a:t>
              </a:r>
            </a:p>
          </p:txBody>
        </p:sp>
        <p:sp>
          <p:nvSpPr>
            <p:cNvPr id="192" name="TextBox 191"/>
            <p:cNvSpPr txBox="1"/>
            <p:nvPr/>
          </p:nvSpPr>
          <p:spPr>
            <a:xfrm>
              <a:off x="10865194" y="3792637"/>
              <a:ext cx="1174390" cy="141276"/>
            </a:xfrm>
            <a:prstGeom prst="rect">
              <a:avLst/>
            </a:prstGeom>
            <a:noFill/>
          </p:spPr>
          <p:txBody>
            <a:bodyPr wrap="square" lIns="0" tIns="0" rIns="0" bIns="0" rtlCol="0">
              <a:spAutoFit/>
            </a:bodyPr>
            <a:lstStyle/>
            <a:p>
              <a:pPr marL="0" marR="0" lvl="0" indent="0" algn="ctr" defTabSz="932418"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gradFill>
                    <a:gsLst>
                      <a:gs pos="0">
                        <a:srgbClr val="0072C6">
                          <a:lumMod val="40000"/>
                          <a:lumOff val="60000"/>
                        </a:srgbClr>
                      </a:gs>
                      <a:gs pos="100000">
                        <a:srgbClr val="0072C6">
                          <a:lumMod val="40000"/>
                          <a:lumOff val="60000"/>
                        </a:srgbClr>
                      </a:gs>
                    </a:gsLst>
                    <a:lin ang="5400000" scaled="0"/>
                  </a:gradFill>
                  <a:effectLst/>
                  <a:uLnTx/>
                  <a:uFillTx/>
                  <a:ea typeface="Segoe UI" pitchFamily="34" charset="0"/>
                  <a:cs typeface="Segoe UI" pitchFamily="34" charset="0"/>
                </a:rPr>
                <a:t>Operations Manager</a:t>
              </a:r>
            </a:p>
          </p:txBody>
        </p:sp>
      </p:grpSp>
      <p:pic>
        <p:nvPicPr>
          <p:cNvPr id="194" name="Picture 193"/>
          <p:cNvPicPr>
            <a:picLocks noChangeAspect="1"/>
          </p:cNvPicPr>
          <p:nvPr/>
        </p:nvPicPr>
        <p:blipFill rotWithShape="1">
          <a:blip r:embed="rId10">
            <a:extLst>
              <a:ext uri="{28A0092B-C50C-407E-A947-70E740481C1C}">
                <a14:useLocalDpi xmlns:a14="http://schemas.microsoft.com/office/drawing/2010/main" val="0"/>
              </a:ext>
            </a:extLst>
          </a:blip>
          <a:srcRect t="13288" r="4516" b="26841"/>
          <a:stretch/>
        </p:blipFill>
        <p:spPr>
          <a:xfrm>
            <a:off x="3875415" y="4193433"/>
            <a:ext cx="1474485" cy="190822"/>
          </a:xfrm>
          <a:prstGeom prst="rect">
            <a:avLst/>
          </a:prstGeom>
        </p:spPr>
      </p:pic>
      <p:pic>
        <p:nvPicPr>
          <p:cNvPr id="199" name="Picture 198"/>
          <p:cNvPicPr>
            <a:picLocks noChangeAspect="1"/>
          </p:cNvPicPr>
          <p:nvPr/>
        </p:nvPicPr>
        <p:blipFill rotWithShape="1">
          <a:blip r:embed="rId10">
            <a:extLst>
              <a:ext uri="{28A0092B-C50C-407E-A947-70E740481C1C}">
                <a14:useLocalDpi xmlns:a14="http://schemas.microsoft.com/office/drawing/2010/main" val="0"/>
              </a:ext>
            </a:extLst>
          </a:blip>
          <a:srcRect t="9933" r="32303" b="26841"/>
          <a:stretch/>
        </p:blipFill>
        <p:spPr>
          <a:xfrm>
            <a:off x="817709" y="4598443"/>
            <a:ext cx="1419548" cy="273636"/>
          </a:xfrm>
          <a:prstGeom prst="rect">
            <a:avLst/>
          </a:prstGeom>
        </p:spPr>
      </p:pic>
      <p:pic>
        <p:nvPicPr>
          <p:cNvPr id="221" name="Picture 220"/>
          <p:cNvPicPr>
            <a:picLocks noChangeAspect="1"/>
          </p:cNvPicPr>
          <p:nvPr/>
        </p:nvPicPr>
        <p:blipFill>
          <a:blip r:embed="rId11"/>
          <a:stretch>
            <a:fillRect/>
          </a:stretch>
        </p:blipFill>
        <p:spPr>
          <a:xfrm>
            <a:off x="2469496" y="2417574"/>
            <a:ext cx="400152" cy="398998"/>
          </a:xfrm>
          <a:prstGeom prst="rect">
            <a:avLst/>
          </a:prstGeom>
        </p:spPr>
      </p:pic>
      <p:sp>
        <p:nvSpPr>
          <p:cNvPr id="222" name="TextBox 221"/>
          <p:cNvSpPr txBox="1"/>
          <p:nvPr/>
        </p:nvSpPr>
        <p:spPr>
          <a:xfrm>
            <a:off x="2010022" y="2600009"/>
            <a:ext cx="261968" cy="166071"/>
          </a:xfrm>
          <a:prstGeom prst="rect">
            <a:avLst/>
          </a:prstGeom>
          <a:noFill/>
        </p:spPr>
        <p:txBody>
          <a:bodyPr wrap="square" lIns="0" tIns="0" rIns="0" bIns="0" rtlCol="0">
            <a:spAutoFit/>
          </a:bodyPr>
          <a:lstStyle>
            <a:defPPr>
              <a:defRPr lang="en-US"/>
            </a:defPPr>
            <a:lvl1pPr defTabSz="932597">
              <a:lnSpc>
                <a:spcPct val="90000"/>
              </a:lnSpc>
              <a:defRPr sz="1200">
                <a:gradFill>
                  <a:gsLst>
                    <a:gs pos="0">
                      <a:srgbClr val="FFFFFF"/>
                    </a:gs>
                    <a:gs pos="100000">
                      <a:srgbClr val="FFFFFF"/>
                    </a:gs>
                  </a:gsLst>
                  <a:lin ang="5400000" scaled="0"/>
                </a:gradFill>
                <a:ea typeface="Segoe UI" pitchFamily="34" charset="0"/>
                <a:cs typeface="Segoe UI" pitchFamily="34" charset="0"/>
              </a:defRPr>
            </a:lvl1pPr>
          </a:lstStyle>
          <a:p>
            <a:pPr marL="0" marR="0" lvl="0" indent="0" defTabSz="932597" eaLnBrk="1" fontAlgn="auto" latinLnBrk="0" hangingPunct="1">
              <a:lnSpc>
                <a:spcPct val="9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OR</a:t>
            </a:r>
          </a:p>
        </p:txBody>
      </p:sp>
      <p:sp>
        <p:nvSpPr>
          <p:cNvPr id="224" name="TextBox 223"/>
          <p:cNvSpPr txBox="1"/>
          <p:nvPr/>
        </p:nvSpPr>
        <p:spPr>
          <a:xfrm>
            <a:off x="1415431" y="2836868"/>
            <a:ext cx="381720" cy="184538"/>
          </a:xfrm>
          <a:prstGeom prst="rect">
            <a:avLst/>
          </a:prstGeom>
          <a:noFill/>
        </p:spPr>
        <p:txBody>
          <a:bodyPr wrap="square" lIns="0" tIns="0" rIns="0" bIns="0"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TFVC</a:t>
            </a:r>
          </a:p>
        </p:txBody>
      </p:sp>
      <p:sp>
        <p:nvSpPr>
          <p:cNvPr id="225" name="TextBox 224"/>
          <p:cNvSpPr txBox="1"/>
          <p:nvPr/>
        </p:nvSpPr>
        <p:spPr>
          <a:xfrm>
            <a:off x="2540665" y="2849288"/>
            <a:ext cx="381720" cy="184538"/>
          </a:xfrm>
          <a:prstGeom prst="rect">
            <a:avLst/>
          </a:prstGeom>
          <a:noFill/>
        </p:spPr>
        <p:txBody>
          <a:bodyPr wrap="square" lIns="0" tIns="0" rIns="0" bIns="0" rtlCol="0">
            <a:spAutoFit/>
          </a:bodyPr>
          <a:lstStyle/>
          <a:p>
            <a:pPr marL="0" marR="0" lvl="0" indent="0" defTabSz="932418" eaLnBrk="1" fontAlgn="auto" latinLnBrk="0" hangingPunct="1">
              <a:lnSpc>
                <a:spcPct val="100000"/>
              </a:lnSpc>
              <a:spcBef>
                <a:spcPts val="0"/>
              </a:spcBef>
              <a:spcAft>
                <a:spcPts val="0"/>
              </a:spcAft>
              <a:buClrTx/>
              <a:buSzTx/>
              <a:buFontTx/>
              <a:buNone/>
              <a:tabLst/>
              <a:defRPr/>
            </a:pPr>
            <a:r>
              <a:rPr kumimoji="0" lang="en-US" sz="11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GIT</a:t>
            </a:r>
          </a:p>
        </p:txBody>
      </p:sp>
      <p:sp>
        <p:nvSpPr>
          <p:cNvPr id="148" name="Freeform 147"/>
          <p:cNvSpPr/>
          <p:nvPr/>
        </p:nvSpPr>
        <p:spPr bwMode="auto">
          <a:xfrm rot="18885243">
            <a:off x="1409058" y="2407520"/>
            <a:ext cx="416393" cy="382244"/>
          </a:xfrm>
          <a:custGeom>
            <a:avLst/>
            <a:gdLst>
              <a:gd name="connsiteX0" fmla="*/ 1128170 w 1781998"/>
              <a:gd name="connsiteY0" fmla="*/ 224576 h 1635853"/>
              <a:gd name="connsiteX1" fmla="*/ 655588 w 1781998"/>
              <a:gd name="connsiteY1" fmla="*/ 222547 h 1635853"/>
              <a:gd name="connsiteX2" fmla="*/ 653559 w 1781998"/>
              <a:gd name="connsiteY2" fmla="*/ 695129 h 1635853"/>
              <a:gd name="connsiteX3" fmla="*/ 1126141 w 1781998"/>
              <a:gd name="connsiteY3" fmla="*/ 697158 h 1635853"/>
              <a:gd name="connsiteX4" fmla="*/ 1128170 w 1781998"/>
              <a:gd name="connsiteY4" fmla="*/ 224576 h 1635853"/>
              <a:gd name="connsiteX5" fmla="*/ 1217423 w 1781998"/>
              <a:gd name="connsiteY5" fmla="*/ 136087 h 1635853"/>
              <a:gd name="connsiteX6" fmla="*/ 1273867 w 1781998"/>
              <a:gd name="connsiteY6" fmla="*/ 714528 h 1635853"/>
              <a:gd name="connsiteX7" fmla="*/ 1244159 w 1781998"/>
              <a:gd name="connsiteY7" fmla="*/ 750580 h 1635853"/>
              <a:gd name="connsiteX8" fmla="*/ 1414820 w 1781998"/>
              <a:gd name="connsiteY8" fmla="*/ 922712 h 1635853"/>
              <a:gd name="connsiteX9" fmla="*/ 1415161 w 1781998"/>
              <a:gd name="connsiteY9" fmla="*/ 922435 h 1635853"/>
              <a:gd name="connsiteX10" fmla="*/ 1713248 w 1781998"/>
              <a:gd name="connsiteY10" fmla="*/ 954109 h 1635853"/>
              <a:gd name="connsiteX11" fmla="*/ 1711808 w 1781998"/>
              <a:gd name="connsiteY11" fmla="*/ 1289533 h 1635853"/>
              <a:gd name="connsiteX12" fmla="*/ 1376384 w 1781998"/>
              <a:gd name="connsiteY12" fmla="*/ 1288093 h 1635853"/>
              <a:gd name="connsiteX13" fmla="*/ 1325385 w 1781998"/>
              <a:gd name="connsiteY13" fmla="*/ 1030906 h 1635853"/>
              <a:gd name="connsiteX14" fmla="*/ 1335760 w 1781998"/>
              <a:gd name="connsiteY14" fmla="*/ 1011394 h 1635853"/>
              <a:gd name="connsiteX15" fmla="*/ 1158092 w 1781998"/>
              <a:gd name="connsiteY15" fmla="*/ 832194 h 1635853"/>
              <a:gd name="connsiteX16" fmla="*/ 1142241 w 1781998"/>
              <a:gd name="connsiteY16" fmla="*/ 845028 h 1635853"/>
              <a:gd name="connsiteX17" fmla="*/ 976756 w 1781998"/>
              <a:gd name="connsiteY17" fmla="*/ 911662 h 1635853"/>
              <a:gd name="connsiteX18" fmla="*/ 950207 w 1781998"/>
              <a:gd name="connsiteY18" fmla="*/ 914092 h 1635853"/>
              <a:gd name="connsiteX19" fmla="*/ 950207 w 1781998"/>
              <a:gd name="connsiteY19" fmla="*/ 1170145 h 1635853"/>
              <a:gd name="connsiteX20" fmla="*/ 980420 w 1781998"/>
              <a:gd name="connsiteY20" fmla="*/ 1179240 h 1635853"/>
              <a:gd name="connsiteX21" fmla="*/ 1058657 w 1781998"/>
              <a:gd name="connsiteY21" fmla="*/ 1231678 h 1635853"/>
              <a:gd name="connsiteX22" fmla="*/ 1057218 w 1781998"/>
              <a:gd name="connsiteY22" fmla="*/ 1567103 h 1635853"/>
              <a:gd name="connsiteX23" fmla="*/ 721793 w 1781998"/>
              <a:gd name="connsiteY23" fmla="*/ 1565663 h 1635853"/>
              <a:gd name="connsiteX24" fmla="*/ 723233 w 1781998"/>
              <a:gd name="connsiteY24" fmla="*/ 1230238 h 1635853"/>
              <a:gd name="connsiteX25" fmla="*/ 801918 w 1781998"/>
              <a:gd name="connsiteY25" fmla="*/ 1178474 h 1635853"/>
              <a:gd name="connsiteX26" fmla="*/ 831626 w 1781998"/>
              <a:gd name="connsiteY26" fmla="*/ 1172825 h 1635853"/>
              <a:gd name="connsiteX27" fmla="*/ 831626 w 1781998"/>
              <a:gd name="connsiteY27" fmla="*/ 913967 h 1635853"/>
              <a:gd name="connsiteX28" fmla="*/ 801098 w 1781998"/>
              <a:gd name="connsiteY28" fmla="*/ 910908 h 1635853"/>
              <a:gd name="connsiteX29" fmla="*/ 636191 w 1781998"/>
              <a:gd name="connsiteY29" fmla="*/ 842856 h 1635853"/>
              <a:gd name="connsiteX30" fmla="*/ 608761 w 1781998"/>
              <a:gd name="connsiteY30" fmla="*/ 820253 h 1635853"/>
              <a:gd name="connsiteX31" fmla="*/ 439045 w 1781998"/>
              <a:gd name="connsiteY31" fmla="*/ 988518 h 1635853"/>
              <a:gd name="connsiteX32" fmla="*/ 457380 w 1781998"/>
              <a:gd name="connsiteY32" fmla="*/ 1023725 h 1635853"/>
              <a:gd name="connsiteX33" fmla="*/ 404175 w 1781998"/>
              <a:gd name="connsiteY33" fmla="*/ 1280465 h 1635853"/>
              <a:gd name="connsiteX34" fmla="*/ 68751 w 1781998"/>
              <a:gd name="connsiteY34" fmla="*/ 1279025 h 1635853"/>
              <a:gd name="connsiteX35" fmla="*/ 70191 w 1781998"/>
              <a:gd name="connsiteY35" fmla="*/ 943600 h 1635853"/>
              <a:gd name="connsiteX36" fmla="*/ 327378 w 1781998"/>
              <a:gd name="connsiteY36" fmla="*/ 892602 h 1635853"/>
              <a:gd name="connsiteX37" fmla="*/ 353406 w 1781998"/>
              <a:gd name="connsiteY37" fmla="*/ 906442 h 1635853"/>
              <a:gd name="connsiteX38" fmla="*/ 525556 w 1781998"/>
              <a:gd name="connsiteY38" fmla="*/ 735764 h 1635853"/>
              <a:gd name="connsiteX39" fmla="*/ 505690 w 1781998"/>
              <a:gd name="connsiteY39" fmla="*/ 711230 h 1635853"/>
              <a:gd name="connsiteX40" fmla="*/ 567098 w 1781998"/>
              <a:gd name="connsiteY40" fmla="*/ 133295 h 1635853"/>
              <a:gd name="connsiteX41" fmla="*/ 1217423 w 1781998"/>
              <a:gd name="connsiteY41" fmla="*/ 136087 h 1635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781998" h="1635853">
                <a:moveTo>
                  <a:pt x="1128170" y="224576"/>
                </a:moveTo>
                <a:cubicBezTo>
                  <a:pt x="998231" y="93516"/>
                  <a:pt x="786648" y="92608"/>
                  <a:pt x="655588" y="222547"/>
                </a:cubicBezTo>
                <a:cubicBezTo>
                  <a:pt x="524528" y="352486"/>
                  <a:pt x="523620" y="564069"/>
                  <a:pt x="653559" y="695129"/>
                </a:cubicBezTo>
                <a:cubicBezTo>
                  <a:pt x="783499" y="826189"/>
                  <a:pt x="995082" y="827097"/>
                  <a:pt x="1126141" y="697158"/>
                </a:cubicBezTo>
                <a:cubicBezTo>
                  <a:pt x="1257201" y="567218"/>
                  <a:pt x="1258110" y="355635"/>
                  <a:pt x="1128170" y="224576"/>
                </a:cubicBezTo>
                <a:close/>
                <a:moveTo>
                  <a:pt x="1217423" y="136087"/>
                </a:moveTo>
                <a:cubicBezTo>
                  <a:pt x="1373884" y="293896"/>
                  <a:pt x="1392484" y="536542"/>
                  <a:pt x="1273867" y="714528"/>
                </a:cubicBezTo>
                <a:lnTo>
                  <a:pt x="1244159" y="750580"/>
                </a:lnTo>
                <a:lnTo>
                  <a:pt x="1414820" y="922712"/>
                </a:lnTo>
                <a:lnTo>
                  <a:pt x="1415161" y="922435"/>
                </a:lnTo>
                <a:cubicBezTo>
                  <a:pt x="1507485" y="862045"/>
                  <a:pt x="1632549" y="872713"/>
                  <a:pt x="1713248" y="954109"/>
                </a:cubicBezTo>
                <a:cubicBezTo>
                  <a:pt x="1805475" y="1047131"/>
                  <a:pt x="1804831" y="1197305"/>
                  <a:pt x="1711808" y="1289533"/>
                </a:cubicBezTo>
                <a:cubicBezTo>
                  <a:pt x="1618785" y="1381760"/>
                  <a:pt x="1468611" y="1381116"/>
                  <a:pt x="1376384" y="1288093"/>
                </a:cubicBezTo>
                <a:cubicBezTo>
                  <a:pt x="1307213" y="1218326"/>
                  <a:pt x="1290283" y="1116411"/>
                  <a:pt x="1325385" y="1030906"/>
                </a:cubicBezTo>
                <a:lnTo>
                  <a:pt x="1335760" y="1011394"/>
                </a:lnTo>
                <a:lnTo>
                  <a:pt x="1158092" y="832194"/>
                </a:lnTo>
                <a:lnTo>
                  <a:pt x="1142241" y="845028"/>
                </a:lnTo>
                <a:cubicBezTo>
                  <a:pt x="1091099" y="878481"/>
                  <a:pt x="1034775" y="900687"/>
                  <a:pt x="976756" y="911662"/>
                </a:cubicBezTo>
                <a:lnTo>
                  <a:pt x="950207" y="914092"/>
                </a:lnTo>
                <a:lnTo>
                  <a:pt x="950207" y="1170145"/>
                </a:lnTo>
                <a:lnTo>
                  <a:pt x="980420" y="1179240"/>
                </a:lnTo>
                <a:cubicBezTo>
                  <a:pt x="1008922" y="1190940"/>
                  <a:pt x="1035601" y="1208423"/>
                  <a:pt x="1058657" y="1231678"/>
                </a:cubicBezTo>
                <a:cubicBezTo>
                  <a:pt x="1150885" y="1324701"/>
                  <a:pt x="1150240" y="1474875"/>
                  <a:pt x="1057218" y="1567103"/>
                </a:cubicBezTo>
                <a:cubicBezTo>
                  <a:pt x="964195" y="1659330"/>
                  <a:pt x="814021" y="1658685"/>
                  <a:pt x="721793" y="1565663"/>
                </a:cubicBezTo>
                <a:cubicBezTo>
                  <a:pt x="629566" y="1472640"/>
                  <a:pt x="630210" y="1322466"/>
                  <a:pt x="723233" y="1230238"/>
                </a:cubicBezTo>
                <a:cubicBezTo>
                  <a:pt x="746489" y="1207182"/>
                  <a:pt x="773317" y="1189929"/>
                  <a:pt x="801918" y="1178474"/>
                </a:cubicBezTo>
                <a:lnTo>
                  <a:pt x="831626" y="1172825"/>
                </a:lnTo>
                <a:lnTo>
                  <a:pt x="831626" y="913967"/>
                </a:lnTo>
                <a:lnTo>
                  <a:pt x="801098" y="910908"/>
                </a:lnTo>
                <a:cubicBezTo>
                  <a:pt x="743176" y="899436"/>
                  <a:pt x="687044" y="876747"/>
                  <a:pt x="636191" y="842856"/>
                </a:cubicBezTo>
                <a:lnTo>
                  <a:pt x="608761" y="820253"/>
                </a:lnTo>
                <a:lnTo>
                  <a:pt x="439045" y="988518"/>
                </a:lnTo>
                <a:lnTo>
                  <a:pt x="457380" y="1023725"/>
                </a:lnTo>
                <a:cubicBezTo>
                  <a:pt x="491747" y="1109528"/>
                  <a:pt x="473942" y="1211294"/>
                  <a:pt x="404175" y="1280465"/>
                </a:cubicBezTo>
                <a:cubicBezTo>
                  <a:pt x="311152" y="1372692"/>
                  <a:pt x="160978" y="1372048"/>
                  <a:pt x="68751" y="1279025"/>
                </a:cubicBezTo>
                <a:cubicBezTo>
                  <a:pt x="-23477" y="1186002"/>
                  <a:pt x="-22832" y="1035828"/>
                  <a:pt x="70191" y="943600"/>
                </a:cubicBezTo>
                <a:cubicBezTo>
                  <a:pt x="139958" y="874430"/>
                  <a:pt x="241873" y="857500"/>
                  <a:pt x="327378" y="892602"/>
                </a:cubicBezTo>
                <a:lnTo>
                  <a:pt x="353406" y="906442"/>
                </a:lnTo>
                <a:lnTo>
                  <a:pt x="525556" y="735764"/>
                </a:lnTo>
                <a:lnTo>
                  <a:pt x="505690" y="711230"/>
                </a:lnTo>
                <a:cubicBezTo>
                  <a:pt x="388606" y="532233"/>
                  <a:pt x="409289" y="289755"/>
                  <a:pt x="567098" y="133295"/>
                </a:cubicBezTo>
                <a:cubicBezTo>
                  <a:pt x="747451" y="-45516"/>
                  <a:pt x="1038612" y="-44267"/>
                  <a:pt x="1217423" y="136087"/>
                </a:cubicBezTo>
                <a:close/>
              </a:path>
            </a:pathLst>
          </a:cu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50" name="Group 149"/>
          <p:cNvGrpSpPr/>
          <p:nvPr/>
        </p:nvGrpSpPr>
        <p:grpSpPr>
          <a:xfrm>
            <a:off x="6105303" y="4960144"/>
            <a:ext cx="682792" cy="442801"/>
            <a:chOff x="6236727" y="5075466"/>
            <a:chExt cx="1685512" cy="1093080"/>
          </a:xfrm>
        </p:grpSpPr>
        <p:grpSp>
          <p:nvGrpSpPr>
            <p:cNvPr id="167" name="Group 166"/>
            <p:cNvGrpSpPr/>
            <p:nvPr/>
          </p:nvGrpSpPr>
          <p:grpSpPr>
            <a:xfrm>
              <a:off x="6604927" y="5075466"/>
              <a:ext cx="1102201" cy="1054928"/>
              <a:chOff x="6604927" y="5075466"/>
              <a:chExt cx="1102201" cy="1054928"/>
            </a:xfrm>
          </p:grpSpPr>
          <p:sp>
            <p:nvSpPr>
              <p:cNvPr id="195" name="Diamond 194"/>
              <p:cNvSpPr/>
              <p:nvPr/>
            </p:nvSpPr>
            <p:spPr bwMode="auto">
              <a:xfrm>
                <a:off x="6642893" y="5075466"/>
                <a:ext cx="869548" cy="480973"/>
              </a:xfrm>
              <a:prstGeom prst="diamond">
                <a:avLst/>
              </a:prstGeom>
              <a:solidFill>
                <a:srgbClr val="3999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96" name="Parallelogram 195"/>
              <p:cNvSpPr/>
              <p:nvPr/>
            </p:nvSpPr>
            <p:spPr bwMode="auto">
              <a:xfrm rot="19866714">
                <a:off x="6966649" y="5556675"/>
                <a:ext cx="740479" cy="430284"/>
              </a:xfrm>
              <a:prstGeom prst="parallelogram">
                <a:avLst>
                  <a:gd name="adj" fmla="val 57886"/>
                </a:avLst>
              </a:prstGeom>
              <a:solidFill>
                <a:srgbClr val="ACDA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97" name="Parallelogram 196"/>
              <p:cNvSpPr/>
              <p:nvPr/>
            </p:nvSpPr>
            <p:spPr bwMode="auto">
              <a:xfrm rot="5400000">
                <a:off x="6449829" y="5545013"/>
                <a:ext cx="740479" cy="430284"/>
              </a:xfrm>
              <a:prstGeom prst="parallelogram">
                <a:avLst>
                  <a:gd name="adj" fmla="val 57886"/>
                </a:avLst>
              </a:prstGeom>
              <a:solidFill>
                <a:srgbClr val="59B4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68" name="Freeform 167"/>
            <p:cNvSpPr/>
            <p:nvPr/>
          </p:nvSpPr>
          <p:spPr bwMode="auto">
            <a:xfrm rot="1753011">
              <a:off x="7202147" y="5162507"/>
              <a:ext cx="720092" cy="1006039"/>
            </a:xfrm>
            <a:custGeom>
              <a:avLst/>
              <a:gdLst>
                <a:gd name="connsiteX0" fmla="*/ 123594 w 3297672"/>
                <a:gd name="connsiteY0" fmla="*/ 15903 h 4607171"/>
                <a:gd name="connsiteX1" fmla="*/ 202363 w 3297672"/>
                <a:gd name="connsiteY1" fmla="*/ 0 h 4607171"/>
                <a:gd name="connsiteX2" fmla="*/ 1340966 w 3297672"/>
                <a:gd name="connsiteY2" fmla="*/ 0 h 4607171"/>
                <a:gd name="connsiteX3" fmla="*/ 1508769 w 3297672"/>
                <a:gd name="connsiteY3" fmla="*/ 89220 h 4607171"/>
                <a:gd name="connsiteX4" fmla="*/ 1514427 w 3297672"/>
                <a:gd name="connsiteY4" fmla="*/ 99645 h 4607171"/>
                <a:gd name="connsiteX5" fmla="*/ 1528034 w 3297672"/>
                <a:gd name="connsiteY5" fmla="*/ 119096 h 4607171"/>
                <a:gd name="connsiteX6" fmla="*/ 3271891 w 3297672"/>
                <a:gd name="connsiteY6" fmla="*/ 3237209 h 4607171"/>
                <a:gd name="connsiteX7" fmla="*/ 3290007 w 3297672"/>
                <a:gd name="connsiteY7" fmla="*/ 3391027 h 4607171"/>
                <a:gd name="connsiteX8" fmla="*/ 3266368 w 3297672"/>
                <a:gd name="connsiteY8" fmla="*/ 3437834 h 4607171"/>
                <a:gd name="connsiteX9" fmla="*/ 3250716 w 3297672"/>
                <a:gd name="connsiteY9" fmla="*/ 3482358 h 4607171"/>
                <a:gd name="connsiteX10" fmla="*/ 2639514 w 3297672"/>
                <a:gd name="connsiteY10" fmla="*/ 4508344 h 4607171"/>
                <a:gd name="connsiteX11" fmla="*/ 2362095 w 3297672"/>
                <a:gd name="connsiteY11" fmla="*/ 4578629 h 4607171"/>
                <a:gd name="connsiteX12" fmla="*/ 2330242 w 3297672"/>
                <a:gd name="connsiteY12" fmla="*/ 4559654 h 4607171"/>
                <a:gd name="connsiteX13" fmla="*/ 2259957 w 3297672"/>
                <a:gd name="connsiteY13" fmla="*/ 4282234 h 4607171"/>
                <a:gd name="connsiteX14" fmla="*/ 2822251 w 3297672"/>
                <a:gd name="connsiteY14" fmla="*/ 3338346 h 4607171"/>
                <a:gd name="connsiteX15" fmla="*/ 1202310 w 3297672"/>
                <a:gd name="connsiteY15" fmla="*/ 441803 h 4607171"/>
                <a:gd name="connsiteX16" fmla="*/ 202363 w 3297672"/>
                <a:gd name="connsiteY16" fmla="*/ 441803 h 4607171"/>
                <a:gd name="connsiteX17" fmla="*/ 0 w 3297672"/>
                <a:gd name="connsiteY17" fmla="*/ 239440 h 4607171"/>
                <a:gd name="connsiteX18" fmla="*/ 0 w 3297672"/>
                <a:gd name="connsiteY18" fmla="*/ 202363 h 4607171"/>
                <a:gd name="connsiteX19" fmla="*/ 123594 w 3297672"/>
                <a:gd name="connsiteY19" fmla="*/ 15903 h 460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97672" h="4607171">
                  <a:moveTo>
                    <a:pt x="123594" y="15903"/>
                  </a:moveTo>
                  <a:cubicBezTo>
                    <a:pt x="147805" y="5663"/>
                    <a:pt x="174423" y="0"/>
                    <a:pt x="202363" y="0"/>
                  </a:cubicBezTo>
                  <a:lnTo>
                    <a:pt x="1340966" y="0"/>
                  </a:lnTo>
                  <a:cubicBezTo>
                    <a:pt x="1410817" y="0"/>
                    <a:pt x="1472403" y="35391"/>
                    <a:pt x="1508769" y="89220"/>
                  </a:cubicBezTo>
                  <a:lnTo>
                    <a:pt x="1514427" y="99645"/>
                  </a:lnTo>
                  <a:lnTo>
                    <a:pt x="1528034" y="119096"/>
                  </a:lnTo>
                  <a:lnTo>
                    <a:pt x="3271891" y="3237209"/>
                  </a:lnTo>
                  <a:cubicBezTo>
                    <a:pt x="3299168" y="3285980"/>
                    <a:pt x="3304093" y="3341191"/>
                    <a:pt x="3290007" y="3391027"/>
                  </a:cubicBezTo>
                  <a:lnTo>
                    <a:pt x="3266368" y="3437834"/>
                  </a:lnTo>
                  <a:lnTo>
                    <a:pt x="3250716" y="3482358"/>
                  </a:lnTo>
                  <a:lnTo>
                    <a:pt x="2639514" y="4508344"/>
                  </a:lnTo>
                  <a:cubicBezTo>
                    <a:pt x="2582316" y="4604360"/>
                    <a:pt x="2458111" y="4635828"/>
                    <a:pt x="2362095" y="4578629"/>
                  </a:cubicBezTo>
                  <a:lnTo>
                    <a:pt x="2330242" y="4559654"/>
                  </a:lnTo>
                  <a:cubicBezTo>
                    <a:pt x="2234225" y="4502455"/>
                    <a:pt x="2202758" y="4378250"/>
                    <a:pt x="2259957" y="4282234"/>
                  </a:cubicBezTo>
                  <a:lnTo>
                    <a:pt x="2822251" y="3338346"/>
                  </a:lnTo>
                  <a:lnTo>
                    <a:pt x="1202310" y="441803"/>
                  </a:lnTo>
                  <a:lnTo>
                    <a:pt x="202363" y="441803"/>
                  </a:lnTo>
                  <a:cubicBezTo>
                    <a:pt x="90601" y="441803"/>
                    <a:pt x="0" y="351202"/>
                    <a:pt x="0" y="239440"/>
                  </a:cubicBezTo>
                  <a:lnTo>
                    <a:pt x="0" y="202363"/>
                  </a:lnTo>
                  <a:cubicBezTo>
                    <a:pt x="0" y="118542"/>
                    <a:pt x="50963" y="46623"/>
                    <a:pt x="123594" y="15903"/>
                  </a:cubicBezTo>
                  <a:close/>
                </a:path>
              </a:pathLst>
            </a:custGeom>
            <a:solidFill>
              <a:srgbClr val="7B7B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73" name="Freeform 172"/>
            <p:cNvSpPr/>
            <p:nvPr/>
          </p:nvSpPr>
          <p:spPr bwMode="auto">
            <a:xfrm rot="12600000">
              <a:off x="6236727" y="5077283"/>
              <a:ext cx="720092" cy="1006039"/>
            </a:xfrm>
            <a:custGeom>
              <a:avLst/>
              <a:gdLst>
                <a:gd name="connsiteX0" fmla="*/ 123594 w 3297672"/>
                <a:gd name="connsiteY0" fmla="*/ 15903 h 4607171"/>
                <a:gd name="connsiteX1" fmla="*/ 202363 w 3297672"/>
                <a:gd name="connsiteY1" fmla="*/ 0 h 4607171"/>
                <a:gd name="connsiteX2" fmla="*/ 1340966 w 3297672"/>
                <a:gd name="connsiteY2" fmla="*/ 0 h 4607171"/>
                <a:gd name="connsiteX3" fmla="*/ 1508769 w 3297672"/>
                <a:gd name="connsiteY3" fmla="*/ 89220 h 4607171"/>
                <a:gd name="connsiteX4" fmla="*/ 1514427 w 3297672"/>
                <a:gd name="connsiteY4" fmla="*/ 99645 h 4607171"/>
                <a:gd name="connsiteX5" fmla="*/ 1528034 w 3297672"/>
                <a:gd name="connsiteY5" fmla="*/ 119096 h 4607171"/>
                <a:gd name="connsiteX6" fmla="*/ 3271891 w 3297672"/>
                <a:gd name="connsiteY6" fmla="*/ 3237209 h 4607171"/>
                <a:gd name="connsiteX7" fmla="*/ 3290007 w 3297672"/>
                <a:gd name="connsiteY7" fmla="*/ 3391027 h 4607171"/>
                <a:gd name="connsiteX8" fmla="*/ 3266368 w 3297672"/>
                <a:gd name="connsiteY8" fmla="*/ 3437834 h 4607171"/>
                <a:gd name="connsiteX9" fmla="*/ 3250716 w 3297672"/>
                <a:gd name="connsiteY9" fmla="*/ 3482358 h 4607171"/>
                <a:gd name="connsiteX10" fmla="*/ 2639514 w 3297672"/>
                <a:gd name="connsiteY10" fmla="*/ 4508344 h 4607171"/>
                <a:gd name="connsiteX11" fmla="*/ 2362095 w 3297672"/>
                <a:gd name="connsiteY11" fmla="*/ 4578629 h 4607171"/>
                <a:gd name="connsiteX12" fmla="*/ 2330242 w 3297672"/>
                <a:gd name="connsiteY12" fmla="*/ 4559654 h 4607171"/>
                <a:gd name="connsiteX13" fmla="*/ 2259957 w 3297672"/>
                <a:gd name="connsiteY13" fmla="*/ 4282234 h 4607171"/>
                <a:gd name="connsiteX14" fmla="*/ 2822251 w 3297672"/>
                <a:gd name="connsiteY14" fmla="*/ 3338346 h 4607171"/>
                <a:gd name="connsiteX15" fmla="*/ 1202310 w 3297672"/>
                <a:gd name="connsiteY15" fmla="*/ 441803 h 4607171"/>
                <a:gd name="connsiteX16" fmla="*/ 202363 w 3297672"/>
                <a:gd name="connsiteY16" fmla="*/ 441803 h 4607171"/>
                <a:gd name="connsiteX17" fmla="*/ 0 w 3297672"/>
                <a:gd name="connsiteY17" fmla="*/ 239440 h 4607171"/>
                <a:gd name="connsiteX18" fmla="*/ 0 w 3297672"/>
                <a:gd name="connsiteY18" fmla="*/ 202363 h 4607171"/>
                <a:gd name="connsiteX19" fmla="*/ 123594 w 3297672"/>
                <a:gd name="connsiteY19" fmla="*/ 15903 h 460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97672" h="4607171">
                  <a:moveTo>
                    <a:pt x="123594" y="15903"/>
                  </a:moveTo>
                  <a:cubicBezTo>
                    <a:pt x="147805" y="5663"/>
                    <a:pt x="174423" y="0"/>
                    <a:pt x="202363" y="0"/>
                  </a:cubicBezTo>
                  <a:lnTo>
                    <a:pt x="1340966" y="0"/>
                  </a:lnTo>
                  <a:cubicBezTo>
                    <a:pt x="1410817" y="0"/>
                    <a:pt x="1472403" y="35391"/>
                    <a:pt x="1508769" y="89220"/>
                  </a:cubicBezTo>
                  <a:lnTo>
                    <a:pt x="1514427" y="99645"/>
                  </a:lnTo>
                  <a:lnTo>
                    <a:pt x="1528034" y="119096"/>
                  </a:lnTo>
                  <a:lnTo>
                    <a:pt x="3271891" y="3237209"/>
                  </a:lnTo>
                  <a:cubicBezTo>
                    <a:pt x="3299168" y="3285980"/>
                    <a:pt x="3304093" y="3341191"/>
                    <a:pt x="3290007" y="3391027"/>
                  </a:cubicBezTo>
                  <a:lnTo>
                    <a:pt x="3266368" y="3437834"/>
                  </a:lnTo>
                  <a:lnTo>
                    <a:pt x="3250716" y="3482358"/>
                  </a:lnTo>
                  <a:lnTo>
                    <a:pt x="2639514" y="4508344"/>
                  </a:lnTo>
                  <a:cubicBezTo>
                    <a:pt x="2582316" y="4604360"/>
                    <a:pt x="2458111" y="4635828"/>
                    <a:pt x="2362095" y="4578629"/>
                  </a:cubicBezTo>
                  <a:lnTo>
                    <a:pt x="2330242" y="4559654"/>
                  </a:lnTo>
                  <a:cubicBezTo>
                    <a:pt x="2234225" y="4502455"/>
                    <a:pt x="2202758" y="4378250"/>
                    <a:pt x="2259957" y="4282234"/>
                  </a:cubicBezTo>
                  <a:lnTo>
                    <a:pt x="2822251" y="3338346"/>
                  </a:lnTo>
                  <a:lnTo>
                    <a:pt x="1202310" y="441803"/>
                  </a:lnTo>
                  <a:lnTo>
                    <a:pt x="202363" y="441803"/>
                  </a:lnTo>
                  <a:cubicBezTo>
                    <a:pt x="90601" y="441803"/>
                    <a:pt x="0" y="351202"/>
                    <a:pt x="0" y="239440"/>
                  </a:cubicBezTo>
                  <a:lnTo>
                    <a:pt x="0" y="202363"/>
                  </a:lnTo>
                  <a:cubicBezTo>
                    <a:pt x="0" y="118542"/>
                    <a:pt x="50963" y="46623"/>
                    <a:pt x="123594" y="15903"/>
                  </a:cubicBezTo>
                  <a:close/>
                </a:path>
              </a:pathLst>
            </a:custGeom>
            <a:solidFill>
              <a:srgbClr val="7B7B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cxnSp>
        <p:nvCxnSpPr>
          <p:cNvPr id="282" name="Straight Arrow Connector 281"/>
          <p:cNvCxnSpPr/>
          <p:nvPr/>
        </p:nvCxnSpPr>
        <p:spPr>
          <a:xfrm flipV="1">
            <a:off x="1380347" y="3372871"/>
            <a:ext cx="0" cy="957995"/>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6023278" y="2644798"/>
            <a:ext cx="1598396" cy="441480"/>
            <a:chOff x="6023278" y="2644798"/>
            <a:chExt cx="1598396" cy="441480"/>
          </a:xfrm>
        </p:grpSpPr>
        <p:sp>
          <p:nvSpPr>
            <p:cNvPr id="154" name="Rectangle 153"/>
            <p:cNvSpPr/>
            <p:nvPr/>
          </p:nvSpPr>
          <p:spPr>
            <a:xfrm>
              <a:off x="6500990" y="2681604"/>
              <a:ext cx="1120684" cy="404674"/>
            </a:xfrm>
            <a:prstGeom prst="rect">
              <a:avLst/>
            </a:prstGeom>
          </p:spPr>
          <p:txBody>
            <a:bodyPr wrap="square">
              <a:spAutoFit/>
            </a:bodyPr>
            <a:lstStyle/>
            <a:p>
              <a:pPr marL="0" marR="0" lvl="0" indent="0" defTabSz="932418" eaLnBrk="1" fontAlgn="auto" latinLnBrk="0" hangingPunct="1">
                <a:lnSpc>
                  <a:spcPct val="90000"/>
                </a:lnSpc>
                <a:spcBef>
                  <a:spcPts val="0"/>
                </a:spcBef>
                <a:spcAft>
                  <a:spcPts val="0"/>
                </a:spcAft>
                <a:buClrTx/>
                <a:buSzTx/>
                <a:buFontTx/>
                <a:buNone/>
                <a:tabLst/>
                <a:defRPr/>
              </a:pPr>
              <a:r>
                <a:rPr kumimoji="0" lang="en-US" sz="1099"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Semibold" panose="020B0702040204020203" pitchFamily="34" charset="0"/>
                </a:rPr>
                <a:t>Automation Service</a:t>
              </a:r>
            </a:p>
          </p:txBody>
        </p:sp>
        <p:pic>
          <p:nvPicPr>
            <p:cNvPr id="139" name="Picture 15"/>
            <p:cNvPicPr>
              <a:picLocks noChangeAspect="1"/>
            </p:cNvPicPr>
            <p:nvPr/>
          </p:nvPicPr>
          <p:blipFill>
            <a:blip r:embed="rId12">
              <a:lum bright="100000"/>
              <a:extLst>
                <a:ext uri="{28A0092B-C50C-407E-A947-70E740481C1C}">
                  <a14:useLocalDpi xmlns:a14="http://schemas.microsoft.com/office/drawing/2010/main" val="0"/>
                </a:ext>
              </a:extLst>
            </a:blip>
            <a:srcRect/>
            <a:stretch>
              <a:fillRect/>
            </a:stretch>
          </p:blipFill>
          <p:spPr bwMode="auto">
            <a:xfrm>
              <a:off x="6023278" y="2644798"/>
              <a:ext cx="485976" cy="438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p:cNvPicPr>
            <a:picLocks noChangeAspect="1"/>
          </p:cNvPicPr>
          <p:nvPr/>
        </p:nvPicPr>
        <p:blipFill rotWithShape="1">
          <a:blip r:embed="rId13">
            <a:extLst>
              <a:ext uri="{28A0092B-C50C-407E-A947-70E740481C1C}">
                <a14:useLocalDpi xmlns:a14="http://schemas.microsoft.com/office/drawing/2010/main" val="0"/>
              </a:ext>
            </a:extLst>
          </a:blip>
          <a:srcRect r="14319"/>
          <a:stretch/>
        </p:blipFill>
        <p:spPr>
          <a:xfrm>
            <a:off x="6101501" y="2137427"/>
            <a:ext cx="1381062" cy="338906"/>
          </a:xfrm>
          <a:prstGeom prst="rect">
            <a:avLst/>
          </a:prstGeom>
        </p:spPr>
      </p:pic>
    </p:spTree>
    <p:extLst>
      <p:ext uri="{BB962C8B-B14F-4D97-AF65-F5344CB8AC3E}">
        <p14:creationId xmlns:p14="http://schemas.microsoft.com/office/powerpoint/2010/main" val="1931929737"/>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1_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629B3984-1DF6-4EFC-9238-A9245B7E90C4}" vid="{86E907C7-B1C1-4E24-9B5D-E1DC1CC61BAC}"/>
    </a:ext>
  </a:extLst>
</a:theme>
</file>

<file path=ppt/theme/theme4.xml><?xml version="1.0" encoding="utf-8"?>
<a:theme xmlns:a="http://schemas.openxmlformats.org/drawingml/2006/main" name="Template (March 2016)">
  <a:themeElements>
    <a:clrScheme name="Custom 2">
      <a:dk1>
        <a:srgbClr val="3C3C3C"/>
      </a:dk1>
      <a:lt1>
        <a:srgbClr val="FFFFFF"/>
      </a:lt1>
      <a:dk2>
        <a:srgbClr val="5C2D91"/>
      </a:dk2>
      <a:lt2>
        <a:srgbClr val="FFFFFF"/>
      </a:lt2>
      <a:accent1>
        <a:srgbClr val="5C2D91"/>
      </a:accent1>
      <a:accent2>
        <a:srgbClr val="0078D7"/>
      </a:accent2>
      <a:accent3>
        <a:srgbClr val="008272"/>
      </a:accent3>
      <a:accent4>
        <a:srgbClr val="00B0F0"/>
      </a:accent4>
      <a:accent5>
        <a:srgbClr val="00B294"/>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 id="{67FAA352-B2C8-44C1-9D64-1BBF1A5C5A77}" vid="{6DB45715-9256-4D34-9929-871A11C9B374}"/>
    </a:ext>
  </a:extLst>
</a:theme>
</file>

<file path=ppt/theme/theme5.xml><?xml version="1.0" encoding="utf-8"?>
<a:theme xmlns:a="http://schemas.openxmlformats.org/drawingml/2006/main" name="1_Template (March 2016)">
  <a:themeElements>
    <a:clrScheme name="Custom 2">
      <a:dk1>
        <a:srgbClr val="3C3C3C"/>
      </a:dk1>
      <a:lt1>
        <a:srgbClr val="FFFFFF"/>
      </a:lt1>
      <a:dk2>
        <a:srgbClr val="5C2D91"/>
      </a:dk2>
      <a:lt2>
        <a:srgbClr val="FFFFFF"/>
      </a:lt2>
      <a:accent1>
        <a:srgbClr val="5C2D91"/>
      </a:accent1>
      <a:accent2>
        <a:srgbClr val="0078D7"/>
      </a:accent2>
      <a:accent3>
        <a:srgbClr val="008272"/>
      </a:accent3>
      <a:accent4>
        <a:srgbClr val="00B0F0"/>
      </a:accent4>
      <a:accent5>
        <a:srgbClr val="00B294"/>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 id="{67FAA352-B2C8-44C1-9D64-1BBF1A5C5A77}" vid="{6DB45715-9256-4D34-9929-871A11C9B374}"/>
    </a:ext>
  </a:extLst>
</a:theme>
</file>

<file path=ppt/theme/theme6.xml><?xml version="1.0" encoding="utf-8"?>
<a:theme xmlns:a="http://schemas.openxmlformats.org/drawingml/2006/main" name="1_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potx" id="{95E3EB79-C98D-48EC-837A-72F77512253C}" vid="{482A9A90-448C-4DC9-8D68-B61A5FDF0B46}"/>
    </a:ext>
  </a:extLst>
</a:theme>
</file>

<file path=ppt/theme/theme7.xml><?xml version="1.0" encoding="utf-8"?>
<a:theme xmlns:a="http://schemas.openxmlformats.org/drawingml/2006/main" name="Master">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Donovan Brown , Jeremy Epling </External_x0020_Speaker>
    <m6878b9dd7994da4ba144f95347d99c6 xmlns="01c77077-aee4-4b5f-bd4e-9cd40a6fff29">
      <Terms xmlns="http://schemas.microsoft.com/office/infopath/2007/PartnerControls"/>
    </m6878b9dd7994da4ba144f95347d99c6>
    <Presentation_x0020_Date xmlns="01c77077-aee4-4b5f-bd4e-9cd40a6fff29">2016-03-30T07:00:00+00:00</Presentation_x0020_Dat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B845</Session_x0020_Cod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Build 2016</TermName>
          <TermId xmlns="http://schemas.microsoft.com/office/infopath/2007/PartnerControls">da8a10b5-9bc3-4217-80aa-6b60d6ec1cee</TermId>
        </TermInfo>
      </Terms>
    </TaxKeywordTaxHTField>
    <TaxCatchAll xmlns="230e9df3-be65-4c73-a93b-d1236ebd677e">
      <Value>48</Value>
      <Value>47</Value>
      <Value>46</Value>
      <Value>49</Value>
    </TaxCatchAll>
  </documentManagement>
</p:properties>
</file>

<file path=customXml/item3.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purl.org/dc/elements/1.1/"/>
    <ds:schemaRef ds:uri="http://schemas.microsoft.com/office/2006/metadata/properties"/>
    <ds:schemaRef ds:uri="230e9df3-be65-4c73-a93b-d1236ebd677e"/>
    <ds:schemaRef ds:uri="http://schemas.microsoft.com/office/infopath/2007/PartnerControls"/>
    <ds:schemaRef ds:uri="http://schemas.microsoft.com/sharepoint/v3"/>
    <ds:schemaRef ds:uri="http://purl.org/dc/terms/"/>
    <ds:schemaRef ds:uri="http://schemas.openxmlformats.org/package/2006/metadata/core-properties"/>
    <ds:schemaRef ds:uri="8ff673fc-3231-4e3a-893b-6d7f7cd32766"/>
    <ds:schemaRef ds:uri="01c77077-aee4-4b5f-bd4e-9cd40a6fff29"/>
    <ds:schemaRef ds:uri="http://www.w3.org/XML/1998/namespace"/>
    <ds:schemaRef ds:uri="http://purl.org/dc/dcmitype/"/>
  </ds:schemaRefs>
</ds:datastoreItem>
</file>

<file path=customXml/itemProps3.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822</TotalTime>
  <Words>1102</Words>
  <Application>Microsoft Office PowerPoint</Application>
  <PresentationFormat>Custom</PresentationFormat>
  <Paragraphs>178</Paragraphs>
  <Slides>14</Slides>
  <Notes>9</Notes>
  <HiddenSlides>0</HiddenSlides>
  <MMClips>0</MMClips>
  <ScaleCrop>false</ScaleCrop>
  <HeadingPairs>
    <vt:vector size="6" baseType="variant">
      <vt:variant>
        <vt:lpstr>Fonts Used</vt:lpstr>
      </vt:variant>
      <vt:variant>
        <vt:i4>12</vt:i4>
      </vt:variant>
      <vt:variant>
        <vt:lpstr>Theme</vt:lpstr>
      </vt:variant>
      <vt:variant>
        <vt:i4>8</vt:i4>
      </vt:variant>
      <vt:variant>
        <vt:lpstr>Slide Titles</vt:lpstr>
      </vt:variant>
      <vt:variant>
        <vt:i4>14</vt:i4>
      </vt:variant>
    </vt:vector>
  </HeadingPairs>
  <TitlesOfParts>
    <vt:vector size="34" baseType="lpstr">
      <vt:lpstr>ＭＳ Ｐゴシック</vt:lpstr>
      <vt:lpstr>Arial</vt:lpstr>
      <vt:lpstr>Avenir LT Pro 45 Book</vt:lpstr>
      <vt:lpstr>Calibri</vt:lpstr>
      <vt:lpstr>Consolas</vt:lpstr>
      <vt:lpstr>Segoe</vt:lpstr>
      <vt:lpstr>Segoe UI</vt:lpstr>
      <vt:lpstr>Segoe UI Light</vt:lpstr>
      <vt:lpstr>Segoe UI Semibold</vt:lpstr>
      <vt:lpstr>Segoe UI Semilight</vt:lpstr>
      <vt:lpstr>Symbol</vt:lpstr>
      <vt:lpstr>Wingdings</vt:lpstr>
      <vt:lpstr>5-30721_Build_2016_Template_Light</vt:lpstr>
      <vt:lpstr>5-30721_Build_2016_Template_Dark</vt:lpstr>
      <vt:lpstr>1_5-30721_Build_2016_Template_Light</vt:lpstr>
      <vt:lpstr>Template (March 2016)</vt:lpstr>
      <vt:lpstr>1_Template (March 2016)</vt:lpstr>
      <vt:lpstr>1_TechEd 2014 Dk Blue</vt:lpstr>
      <vt:lpstr>Master</vt:lpstr>
      <vt:lpstr>5-30629_Build_Template_WHITE</vt:lpstr>
      <vt:lpstr>DevOps for Every Team</vt:lpstr>
      <vt:lpstr>PowerPoint Presentation</vt:lpstr>
      <vt:lpstr>Agility vs Stability</vt:lpstr>
      <vt:lpstr>Resolving issues without DevOps</vt:lpstr>
      <vt:lpstr>People/Process is what % of downtime?</vt:lpstr>
      <vt:lpstr>PowerPoint Presentation</vt:lpstr>
      <vt:lpstr>ALM framework</vt:lpstr>
      <vt:lpstr>Open Source Ecosystem</vt:lpstr>
      <vt:lpstr>PowerPoint Presentation</vt:lpstr>
      <vt:lpstr>PowerPoint Presentation</vt:lpstr>
      <vt:lpstr>PowerPoint Presentation</vt:lpstr>
      <vt:lpstr>wat happened?</vt:lpstr>
      <vt:lpstr>Visual Studio Team Services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Enabling DevOps for Every Team</dc:title>
  <dc:subject>&lt;Speech title here&gt;</dc:subject>
  <dc:creator>Shows</dc:creator>
  <cp:keywords>Microsoft Build 2016</cp:keywords>
  <dc:description>Template: Mitchell Derrey, Silver Fox Productions
Formatting: 
Audience Type:</dc:description>
  <cp:lastModifiedBy>Attila Ersek (Adecco Személyzeti Közvetíto K)</cp:lastModifiedBy>
  <cp:revision>30</cp:revision>
  <dcterms:created xsi:type="dcterms:W3CDTF">2016-03-30T20:12:11Z</dcterms:created>
  <dcterms:modified xsi:type="dcterms:W3CDTF">2016-04-13T16:58:33Z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